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16" r:id="rId1"/>
  </p:sldMasterIdLst>
  <p:notesMasterIdLst>
    <p:notesMasterId r:id="rId22"/>
  </p:notesMasterIdLst>
  <p:handoutMasterIdLst>
    <p:handoutMasterId r:id="rId23"/>
  </p:handoutMasterIdLst>
  <p:sldIdLst>
    <p:sldId id="264" r:id="rId2"/>
    <p:sldId id="318" r:id="rId3"/>
    <p:sldId id="314" r:id="rId4"/>
    <p:sldId id="533" r:id="rId5"/>
    <p:sldId id="540" r:id="rId6"/>
    <p:sldId id="476" r:id="rId7"/>
    <p:sldId id="541" r:id="rId8"/>
    <p:sldId id="542" r:id="rId9"/>
    <p:sldId id="543" r:id="rId10"/>
    <p:sldId id="534" r:id="rId11"/>
    <p:sldId id="536" r:id="rId12"/>
    <p:sldId id="537" r:id="rId13"/>
    <p:sldId id="538" r:id="rId14"/>
    <p:sldId id="535" r:id="rId15"/>
    <p:sldId id="514" r:id="rId16"/>
    <p:sldId id="539" r:id="rId17"/>
    <p:sldId id="473" r:id="rId18"/>
    <p:sldId id="489" r:id="rId19"/>
    <p:sldId id="465" r:id="rId20"/>
    <p:sldId id="392" r:id="rId21"/>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7865A90E-CA3F-4181-B8C7-8FA8FDB37009}">
          <p14:sldIdLst>
            <p14:sldId id="264"/>
            <p14:sldId id="318"/>
            <p14:sldId id="314"/>
            <p14:sldId id="533"/>
            <p14:sldId id="540"/>
            <p14:sldId id="476"/>
            <p14:sldId id="541"/>
            <p14:sldId id="542"/>
            <p14:sldId id="543"/>
          </p14:sldIdLst>
        </p14:section>
        <p14:section name="Untitled Section" id="{A257CCA4-4A4E-4FD1-85B2-D35E7B9D3DDC}">
          <p14:sldIdLst>
            <p14:sldId id="534"/>
            <p14:sldId id="536"/>
            <p14:sldId id="537"/>
            <p14:sldId id="538"/>
            <p14:sldId id="535"/>
            <p14:sldId id="514"/>
            <p14:sldId id="539"/>
            <p14:sldId id="473"/>
            <p14:sldId id="489"/>
            <p14:sldId id="465"/>
            <p14:sldId id="39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F781"/>
    <a:srgbClr val="0099CC"/>
    <a:srgbClr val="FFCC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88055" autoAdjust="0"/>
  </p:normalViewPr>
  <p:slideViewPr>
    <p:cSldViewPr>
      <p:cViewPr varScale="1">
        <p:scale>
          <a:sx n="102" d="100"/>
          <a:sy n="102" d="100"/>
        </p:scale>
        <p:origin x="1860" y="114"/>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1E453E-6BAC-41B9-A3BA-93E198644F20}" type="doc">
      <dgm:prSet loTypeId="urn:microsoft.com/office/officeart/2008/layout/LinedList" loCatId="list" qsTypeId="urn:microsoft.com/office/officeart/2005/8/quickstyle/simple4" qsCatId="simple" csTypeId="urn:microsoft.com/office/officeart/2005/8/colors/accent1_2" csCatId="accent1" phldr="1"/>
      <dgm:spPr/>
      <dgm:t>
        <a:bodyPr/>
        <a:lstStyle/>
        <a:p>
          <a:endParaRPr lang="en-US"/>
        </a:p>
      </dgm:t>
    </dgm:pt>
    <dgm:pt modelId="{A3949DE1-0610-4BD7-9F38-3239D031186C}">
      <dgm:prSet/>
      <dgm:spPr/>
      <dgm:t>
        <a:bodyPr/>
        <a:lstStyle/>
        <a:p>
          <a:r>
            <a:rPr lang="en-US" b="1" dirty="0"/>
            <a:t>Man Le </a:t>
          </a:r>
          <a:r>
            <a:rPr lang="en-US" dirty="0"/>
            <a:t>– THEA Contracts &amp; Procurement Manager</a:t>
          </a:r>
        </a:p>
      </dgm:t>
    </dgm:pt>
    <dgm:pt modelId="{0C5DAF65-0E4E-420B-A2D7-08EBC6256C14}" type="parTrans" cxnId="{A671EE43-8A58-4E78-B7B1-6BA77FEDC344}">
      <dgm:prSet/>
      <dgm:spPr/>
      <dgm:t>
        <a:bodyPr/>
        <a:lstStyle/>
        <a:p>
          <a:endParaRPr lang="en-US"/>
        </a:p>
      </dgm:t>
    </dgm:pt>
    <dgm:pt modelId="{CB0F6A4D-29D5-44E9-BA47-D93FCBCD3FEF}" type="sibTrans" cxnId="{A671EE43-8A58-4E78-B7B1-6BA77FEDC344}">
      <dgm:prSet/>
      <dgm:spPr/>
      <dgm:t>
        <a:bodyPr/>
        <a:lstStyle/>
        <a:p>
          <a:endParaRPr lang="en-US"/>
        </a:p>
      </dgm:t>
    </dgm:pt>
    <dgm:pt modelId="{E2DA6A7F-B46F-4F24-9667-B00AF4D9694E}">
      <dgm:prSet/>
      <dgm:spPr/>
      <dgm:t>
        <a:bodyPr/>
        <a:lstStyle/>
        <a:p>
          <a:r>
            <a:rPr lang="en-US" b="1" dirty="0"/>
            <a:t>Brian Pickard, PE </a:t>
          </a:r>
          <a:r>
            <a:rPr lang="en-US" dirty="0"/>
            <a:t>– THEA Director of Operations &amp; Engineering</a:t>
          </a:r>
        </a:p>
      </dgm:t>
    </dgm:pt>
    <dgm:pt modelId="{69A62843-E874-445A-9A4A-C0C5B7E2905E}" type="parTrans" cxnId="{94353A71-B373-47DF-A2F6-4999B55A3DBE}">
      <dgm:prSet/>
      <dgm:spPr/>
      <dgm:t>
        <a:bodyPr/>
        <a:lstStyle/>
        <a:p>
          <a:endParaRPr lang="en-US"/>
        </a:p>
      </dgm:t>
    </dgm:pt>
    <dgm:pt modelId="{ADF42691-8C32-4A3C-897F-C3C6F4253173}" type="sibTrans" cxnId="{94353A71-B373-47DF-A2F6-4999B55A3DBE}">
      <dgm:prSet/>
      <dgm:spPr/>
      <dgm:t>
        <a:bodyPr/>
        <a:lstStyle/>
        <a:p>
          <a:endParaRPr lang="en-US"/>
        </a:p>
      </dgm:t>
    </dgm:pt>
    <dgm:pt modelId="{03F9A530-B34A-4B3C-AABB-98FA9E10E07B}">
      <dgm:prSet/>
      <dgm:spPr/>
      <dgm:t>
        <a:bodyPr/>
        <a:lstStyle/>
        <a:p>
          <a:r>
            <a:rPr lang="en-US" b="1" dirty="0"/>
            <a:t>Shari Callahan </a:t>
          </a:r>
          <a:r>
            <a:rPr lang="en-US" dirty="0"/>
            <a:t>– THEA IT Manager</a:t>
          </a:r>
        </a:p>
      </dgm:t>
    </dgm:pt>
    <dgm:pt modelId="{8C8FC544-6760-4FD9-9336-0C3EF41AB811}" type="parTrans" cxnId="{54059A05-2B61-4562-A902-FA046E57E6D5}">
      <dgm:prSet/>
      <dgm:spPr/>
      <dgm:t>
        <a:bodyPr/>
        <a:lstStyle/>
        <a:p>
          <a:endParaRPr lang="en-US"/>
        </a:p>
      </dgm:t>
    </dgm:pt>
    <dgm:pt modelId="{C1B291AD-9947-456C-ABE3-583DA50BA5E8}" type="sibTrans" cxnId="{54059A05-2B61-4562-A902-FA046E57E6D5}">
      <dgm:prSet/>
      <dgm:spPr/>
      <dgm:t>
        <a:bodyPr/>
        <a:lstStyle/>
        <a:p>
          <a:endParaRPr lang="en-US"/>
        </a:p>
      </dgm:t>
    </dgm:pt>
    <dgm:pt modelId="{ABAC4B26-1284-474D-B37F-55B4E0C96A1C}">
      <dgm:prSet/>
      <dgm:spPr/>
      <dgm:t>
        <a:bodyPr/>
        <a:lstStyle/>
        <a:p>
          <a:r>
            <a:rPr lang="en-US" b="1" dirty="0"/>
            <a:t>Judith Villegas, EI </a:t>
          </a:r>
          <a:r>
            <a:rPr lang="en-US" dirty="0"/>
            <a:t>– THEA Engineering Project Manager </a:t>
          </a:r>
        </a:p>
      </dgm:t>
    </dgm:pt>
    <dgm:pt modelId="{40AB49AF-05A6-4F93-BE15-603A8718F9D8}" type="parTrans" cxnId="{983E4A22-F7DB-4785-8A1B-4DF900730F2F}">
      <dgm:prSet/>
      <dgm:spPr/>
      <dgm:t>
        <a:bodyPr/>
        <a:lstStyle/>
        <a:p>
          <a:endParaRPr lang="en-US"/>
        </a:p>
      </dgm:t>
    </dgm:pt>
    <dgm:pt modelId="{FBB5DDBB-20C1-4E00-9801-966E16BB45B4}" type="sibTrans" cxnId="{983E4A22-F7DB-4785-8A1B-4DF900730F2F}">
      <dgm:prSet/>
      <dgm:spPr/>
      <dgm:t>
        <a:bodyPr/>
        <a:lstStyle/>
        <a:p>
          <a:endParaRPr lang="en-US"/>
        </a:p>
      </dgm:t>
    </dgm:pt>
    <dgm:pt modelId="{2C5FB8B4-F5A9-4175-9334-063D540BE095}">
      <dgm:prSet/>
      <dgm:spPr/>
      <dgm:t>
        <a:bodyPr/>
        <a:lstStyle/>
        <a:p>
          <a:r>
            <a:rPr lang="en-US" b="1" dirty="0"/>
            <a:t>Jim Drapp, PE </a:t>
          </a:r>
          <a:r>
            <a:rPr lang="en-US" dirty="0"/>
            <a:t>– THEA GEC Program Manager</a:t>
          </a:r>
        </a:p>
      </dgm:t>
    </dgm:pt>
    <dgm:pt modelId="{659B7412-7D26-475A-862E-1C3F4F0F5322}" type="parTrans" cxnId="{1D84649D-7687-475D-8AD6-54E2686E1641}">
      <dgm:prSet/>
      <dgm:spPr/>
      <dgm:t>
        <a:bodyPr/>
        <a:lstStyle/>
        <a:p>
          <a:endParaRPr lang="en-US"/>
        </a:p>
      </dgm:t>
    </dgm:pt>
    <dgm:pt modelId="{F926DA6D-4CAC-46DE-9E3A-0D06FA07BEBB}" type="sibTrans" cxnId="{1D84649D-7687-475D-8AD6-54E2686E1641}">
      <dgm:prSet/>
      <dgm:spPr/>
      <dgm:t>
        <a:bodyPr/>
        <a:lstStyle/>
        <a:p>
          <a:endParaRPr lang="en-US"/>
        </a:p>
      </dgm:t>
    </dgm:pt>
    <dgm:pt modelId="{FBF2ADA7-A402-498E-A256-09C6B9A82F92}">
      <dgm:prSet/>
      <dgm:spPr/>
      <dgm:t>
        <a:bodyPr/>
        <a:lstStyle/>
        <a:p>
          <a:r>
            <a:rPr lang="en-US" b="1" dirty="0"/>
            <a:t>Terry Opdyke </a:t>
          </a:r>
          <a:r>
            <a:rPr lang="en-US" dirty="0"/>
            <a:t>– THEA GEC</a:t>
          </a:r>
          <a:r>
            <a:rPr lang="en-US" b="1" dirty="0"/>
            <a:t> </a:t>
          </a:r>
          <a:endParaRPr lang="en-US" dirty="0"/>
        </a:p>
      </dgm:t>
    </dgm:pt>
    <dgm:pt modelId="{8D6D83D2-4704-4494-8D9C-FF6E9D294F75}" type="parTrans" cxnId="{EF297340-07ED-4D0C-9572-FEBF0A803E8E}">
      <dgm:prSet/>
      <dgm:spPr/>
      <dgm:t>
        <a:bodyPr/>
        <a:lstStyle/>
        <a:p>
          <a:endParaRPr lang="en-US"/>
        </a:p>
      </dgm:t>
    </dgm:pt>
    <dgm:pt modelId="{1F85BB87-8B9D-4758-8FF7-8C52877A2810}" type="sibTrans" cxnId="{EF297340-07ED-4D0C-9572-FEBF0A803E8E}">
      <dgm:prSet/>
      <dgm:spPr/>
      <dgm:t>
        <a:bodyPr/>
        <a:lstStyle/>
        <a:p>
          <a:endParaRPr lang="en-US"/>
        </a:p>
      </dgm:t>
    </dgm:pt>
    <dgm:pt modelId="{25149306-916D-4290-9A3C-A15BB6A5EA67}">
      <dgm:prSet/>
      <dgm:spPr/>
      <dgm:t>
        <a:bodyPr/>
        <a:lstStyle/>
        <a:p>
          <a:endParaRPr lang="en-US" dirty="0"/>
        </a:p>
      </dgm:t>
    </dgm:pt>
    <dgm:pt modelId="{C6211A89-3044-4809-8C7A-3CAFFAED2ED1}" type="parTrans" cxnId="{5A948DAC-32BE-4027-AA3B-AC52DB9BC2B5}">
      <dgm:prSet/>
      <dgm:spPr/>
      <dgm:t>
        <a:bodyPr/>
        <a:lstStyle/>
        <a:p>
          <a:endParaRPr lang="en-US"/>
        </a:p>
      </dgm:t>
    </dgm:pt>
    <dgm:pt modelId="{586B5E27-8097-4DA7-B405-8531CE3F49E7}" type="sibTrans" cxnId="{5A948DAC-32BE-4027-AA3B-AC52DB9BC2B5}">
      <dgm:prSet/>
      <dgm:spPr/>
      <dgm:t>
        <a:bodyPr/>
        <a:lstStyle/>
        <a:p>
          <a:endParaRPr lang="en-US"/>
        </a:p>
      </dgm:t>
    </dgm:pt>
    <dgm:pt modelId="{4A611D28-7203-45CB-9F06-E7C562E155ED}">
      <dgm:prSet/>
      <dgm:spPr/>
      <dgm:t>
        <a:bodyPr/>
        <a:lstStyle/>
        <a:p>
          <a:endParaRPr lang="en-US" dirty="0"/>
        </a:p>
      </dgm:t>
    </dgm:pt>
    <dgm:pt modelId="{23E49139-E84F-4CEF-B74B-D37E6365B900}" type="parTrans" cxnId="{2BB86F33-7928-4749-8027-79B42F8D2747}">
      <dgm:prSet/>
      <dgm:spPr/>
      <dgm:t>
        <a:bodyPr/>
        <a:lstStyle/>
        <a:p>
          <a:endParaRPr lang="en-US"/>
        </a:p>
      </dgm:t>
    </dgm:pt>
    <dgm:pt modelId="{90E3A743-07FF-4512-97E9-080E5BB4D541}" type="sibTrans" cxnId="{2BB86F33-7928-4749-8027-79B42F8D2747}">
      <dgm:prSet/>
      <dgm:spPr/>
      <dgm:t>
        <a:bodyPr/>
        <a:lstStyle/>
        <a:p>
          <a:endParaRPr lang="en-US"/>
        </a:p>
      </dgm:t>
    </dgm:pt>
    <dgm:pt modelId="{2C990B57-DDC9-480A-82D1-69F0BBA15EB7}" type="pres">
      <dgm:prSet presAssocID="{551E453E-6BAC-41B9-A3BA-93E198644F20}" presName="vert0" presStyleCnt="0">
        <dgm:presLayoutVars>
          <dgm:dir/>
          <dgm:animOne val="branch"/>
          <dgm:animLvl val="lvl"/>
        </dgm:presLayoutVars>
      </dgm:prSet>
      <dgm:spPr/>
      <dgm:t>
        <a:bodyPr/>
        <a:lstStyle/>
        <a:p>
          <a:endParaRPr lang="en-US"/>
        </a:p>
      </dgm:t>
    </dgm:pt>
    <dgm:pt modelId="{6C89E0F5-3783-4CB4-9C80-25E6829343E9}" type="pres">
      <dgm:prSet presAssocID="{A3949DE1-0610-4BD7-9F38-3239D031186C}" presName="thickLine" presStyleLbl="alignNode1" presStyleIdx="0" presStyleCnt="8"/>
      <dgm:spPr/>
    </dgm:pt>
    <dgm:pt modelId="{A64302D1-F49F-4DA0-89C8-3E09F2386A9D}" type="pres">
      <dgm:prSet presAssocID="{A3949DE1-0610-4BD7-9F38-3239D031186C}" presName="horz1" presStyleCnt="0"/>
      <dgm:spPr/>
    </dgm:pt>
    <dgm:pt modelId="{6497E0CF-AA1D-4E62-8F39-CC9EC75E766A}" type="pres">
      <dgm:prSet presAssocID="{A3949DE1-0610-4BD7-9F38-3239D031186C}" presName="tx1" presStyleLbl="revTx" presStyleIdx="0" presStyleCnt="8"/>
      <dgm:spPr/>
      <dgm:t>
        <a:bodyPr/>
        <a:lstStyle/>
        <a:p>
          <a:endParaRPr lang="en-US"/>
        </a:p>
      </dgm:t>
    </dgm:pt>
    <dgm:pt modelId="{E615C9A1-1D93-4729-A32B-0A87159D9A46}" type="pres">
      <dgm:prSet presAssocID="{A3949DE1-0610-4BD7-9F38-3239D031186C}" presName="vert1" presStyleCnt="0"/>
      <dgm:spPr/>
    </dgm:pt>
    <dgm:pt modelId="{0C23DECE-7B5E-42C2-BDC6-94EC925E0D14}" type="pres">
      <dgm:prSet presAssocID="{E2DA6A7F-B46F-4F24-9667-B00AF4D9694E}" presName="thickLine" presStyleLbl="alignNode1" presStyleIdx="1" presStyleCnt="8"/>
      <dgm:spPr/>
    </dgm:pt>
    <dgm:pt modelId="{38FC7ED9-C0C1-4A85-B2F4-1A94B9A5ED7A}" type="pres">
      <dgm:prSet presAssocID="{E2DA6A7F-B46F-4F24-9667-B00AF4D9694E}" presName="horz1" presStyleCnt="0"/>
      <dgm:spPr/>
    </dgm:pt>
    <dgm:pt modelId="{78C59FCA-7211-4648-AA19-74FCDEF8E4AD}" type="pres">
      <dgm:prSet presAssocID="{E2DA6A7F-B46F-4F24-9667-B00AF4D9694E}" presName="tx1" presStyleLbl="revTx" presStyleIdx="1" presStyleCnt="8"/>
      <dgm:spPr/>
      <dgm:t>
        <a:bodyPr/>
        <a:lstStyle/>
        <a:p>
          <a:endParaRPr lang="en-US"/>
        </a:p>
      </dgm:t>
    </dgm:pt>
    <dgm:pt modelId="{A5DE31AD-738A-4296-AA70-DF3430EA62C1}" type="pres">
      <dgm:prSet presAssocID="{E2DA6A7F-B46F-4F24-9667-B00AF4D9694E}" presName="vert1" presStyleCnt="0"/>
      <dgm:spPr/>
    </dgm:pt>
    <dgm:pt modelId="{25807A2E-CB29-4613-9DE0-8F183DE3BEF7}" type="pres">
      <dgm:prSet presAssocID="{03F9A530-B34A-4B3C-AABB-98FA9E10E07B}" presName="thickLine" presStyleLbl="alignNode1" presStyleIdx="2" presStyleCnt="8"/>
      <dgm:spPr/>
    </dgm:pt>
    <dgm:pt modelId="{FC6DE96B-AD83-4FE9-A9A3-AD92E21EABC7}" type="pres">
      <dgm:prSet presAssocID="{03F9A530-B34A-4B3C-AABB-98FA9E10E07B}" presName="horz1" presStyleCnt="0"/>
      <dgm:spPr/>
    </dgm:pt>
    <dgm:pt modelId="{A4231592-525A-4BF5-A26B-D361856D9F63}" type="pres">
      <dgm:prSet presAssocID="{03F9A530-B34A-4B3C-AABB-98FA9E10E07B}" presName="tx1" presStyleLbl="revTx" presStyleIdx="2" presStyleCnt="8"/>
      <dgm:spPr/>
      <dgm:t>
        <a:bodyPr/>
        <a:lstStyle/>
        <a:p>
          <a:endParaRPr lang="en-US"/>
        </a:p>
      </dgm:t>
    </dgm:pt>
    <dgm:pt modelId="{6CEE32EE-D04E-45F7-8BEA-9A37D98A44B7}" type="pres">
      <dgm:prSet presAssocID="{03F9A530-B34A-4B3C-AABB-98FA9E10E07B}" presName="vert1" presStyleCnt="0"/>
      <dgm:spPr/>
    </dgm:pt>
    <dgm:pt modelId="{5D97E7D0-E387-481E-A73F-5437BB5EF479}" type="pres">
      <dgm:prSet presAssocID="{ABAC4B26-1284-474D-B37F-55B4E0C96A1C}" presName="thickLine" presStyleLbl="alignNode1" presStyleIdx="3" presStyleCnt="8"/>
      <dgm:spPr/>
    </dgm:pt>
    <dgm:pt modelId="{458BEFB9-B721-4181-8E7A-30178AD14AD1}" type="pres">
      <dgm:prSet presAssocID="{ABAC4B26-1284-474D-B37F-55B4E0C96A1C}" presName="horz1" presStyleCnt="0"/>
      <dgm:spPr/>
    </dgm:pt>
    <dgm:pt modelId="{9CF2B93E-B0F0-46CC-9E27-B3B8F4BD0529}" type="pres">
      <dgm:prSet presAssocID="{ABAC4B26-1284-474D-B37F-55B4E0C96A1C}" presName="tx1" presStyleLbl="revTx" presStyleIdx="3" presStyleCnt="8"/>
      <dgm:spPr/>
      <dgm:t>
        <a:bodyPr/>
        <a:lstStyle/>
        <a:p>
          <a:endParaRPr lang="en-US"/>
        </a:p>
      </dgm:t>
    </dgm:pt>
    <dgm:pt modelId="{23DD615B-2EF6-4D49-98FE-349247236B82}" type="pres">
      <dgm:prSet presAssocID="{ABAC4B26-1284-474D-B37F-55B4E0C96A1C}" presName="vert1" presStyleCnt="0"/>
      <dgm:spPr/>
    </dgm:pt>
    <dgm:pt modelId="{59FF802B-D44E-44A9-9836-86B16CD5937B}" type="pres">
      <dgm:prSet presAssocID="{2C5FB8B4-F5A9-4175-9334-063D540BE095}" presName="thickLine" presStyleLbl="alignNode1" presStyleIdx="4" presStyleCnt="8"/>
      <dgm:spPr/>
    </dgm:pt>
    <dgm:pt modelId="{ED134983-6A0D-473C-9DE5-D13848A4DA4F}" type="pres">
      <dgm:prSet presAssocID="{2C5FB8B4-F5A9-4175-9334-063D540BE095}" presName="horz1" presStyleCnt="0"/>
      <dgm:spPr/>
    </dgm:pt>
    <dgm:pt modelId="{2419CC3F-8FE4-4B80-BE42-ACCD6FA150EB}" type="pres">
      <dgm:prSet presAssocID="{2C5FB8B4-F5A9-4175-9334-063D540BE095}" presName="tx1" presStyleLbl="revTx" presStyleIdx="4" presStyleCnt="8"/>
      <dgm:spPr/>
      <dgm:t>
        <a:bodyPr/>
        <a:lstStyle/>
        <a:p>
          <a:endParaRPr lang="en-US"/>
        </a:p>
      </dgm:t>
    </dgm:pt>
    <dgm:pt modelId="{3329A20F-81F6-40C9-BC5A-18B11797CA3B}" type="pres">
      <dgm:prSet presAssocID="{2C5FB8B4-F5A9-4175-9334-063D540BE095}" presName="vert1" presStyleCnt="0"/>
      <dgm:spPr/>
    </dgm:pt>
    <dgm:pt modelId="{E7405E2D-22F0-47AC-B1E3-51FF534DBFE4}" type="pres">
      <dgm:prSet presAssocID="{FBF2ADA7-A402-498E-A256-09C6B9A82F92}" presName="thickLine" presStyleLbl="alignNode1" presStyleIdx="5" presStyleCnt="8"/>
      <dgm:spPr/>
    </dgm:pt>
    <dgm:pt modelId="{B0085FDF-0978-4CE9-BF57-952A357923B9}" type="pres">
      <dgm:prSet presAssocID="{FBF2ADA7-A402-498E-A256-09C6B9A82F92}" presName="horz1" presStyleCnt="0"/>
      <dgm:spPr/>
    </dgm:pt>
    <dgm:pt modelId="{3A330FF4-EA27-4C98-BFF6-AB2ED6C65996}" type="pres">
      <dgm:prSet presAssocID="{FBF2ADA7-A402-498E-A256-09C6B9A82F92}" presName="tx1" presStyleLbl="revTx" presStyleIdx="5" presStyleCnt="8"/>
      <dgm:spPr/>
      <dgm:t>
        <a:bodyPr/>
        <a:lstStyle/>
        <a:p>
          <a:endParaRPr lang="en-US"/>
        </a:p>
      </dgm:t>
    </dgm:pt>
    <dgm:pt modelId="{DC677799-275C-4539-A501-2C4F760589F9}" type="pres">
      <dgm:prSet presAssocID="{FBF2ADA7-A402-498E-A256-09C6B9A82F92}" presName="vert1" presStyleCnt="0"/>
      <dgm:spPr/>
    </dgm:pt>
    <dgm:pt modelId="{87EB90D7-072A-4E7C-A27F-CCDBB8C05A38}" type="pres">
      <dgm:prSet presAssocID="{25149306-916D-4290-9A3C-A15BB6A5EA67}" presName="thickLine" presStyleLbl="alignNode1" presStyleIdx="6" presStyleCnt="8"/>
      <dgm:spPr/>
    </dgm:pt>
    <dgm:pt modelId="{E4E699E7-8561-4CF8-965C-B95A015167EC}" type="pres">
      <dgm:prSet presAssocID="{25149306-916D-4290-9A3C-A15BB6A5EA67}" presName="horz1" presStyleCnt="0"/>
      <dgm:spPr/>
    </dgm:pt>
    <dgm:pt modelId="{7B5F84C6-7FB5-405E-8ACE-018EA0F8BD0D}" type="pres">
      <dgm:prSet presAssocID="{25149306-916D-4290-9A3C-A15BB6A5EA67}" presName="tx1" presStyleLbl="revTx" presStyleIdx="6" presStyleCnt="8" custLinFactNeighborX="-5072" custLinFactNeighborY="-11602"/>
      <dgm:spPr/>
      <dgm:t>
        <a:bodyPr/>
        <a:lstStyle/>
        <a:p>
          <a:endParaRPr lang="en-US"/>
        </a:p>
      </dgm:t>
    </dgm:pt>
    <dgm:pt modelId="{C67A5461-D7D0-47BA-9865-5BA893E94365}" type="pres">
      <dgm:prSet presAssocID="{25149306-916D-4290-9A3C-A15BB6A5EA67}" presName="vert1" presStyleCnt="0"/>
      <dgm:spPr/>
    </dgm:pt>
    <dgm:pt modelId="{AABEE993-309C-42F0-880B-69CC4C21D87E}" type="pres">
      <dgm:prSet presAssocID="{4A611D28-7203-45CB-9F06-E7C562E155ED}" presName="thickLine" presStyleLbl="alignNode1" presStyleIdx="7" presStyleCnt="8"/>
      <dgm:spPr/>
    </dgm:pt>
    <dgm:pt modelId="{4A39B878-4ACB-4013-9FD3-ABB8DBC5AFD0}" type="pres">
      <dgm:prSet presAssocID="{4A611D28-7203-45CB-9F06-E7C562E155ED}" presName="horz1" presStyleCnt="0"/>
      <dgm:spPr/>
    </dgm:pt>
    <dgm:pt modelId="{041DDC59-79B0-40B3-81CD-23A07CD8E455}" type="pres">
      <dgm:prSet presAssocID="{4A611D28-7203-45CB-9F06-E7C562E155ED}" presName="tx1" presStyleLbl="revTx" presStyleIdx="7" presStyleCnt="8"/>
      <dgm:spPr/>
      <dgm:t>
        <a:bodyPr/>
        <a:lstStyle/>
        <a:p>
          <a:endParaRPr lang="en-US"/>
        </a:p>
      </dgm:t>
    </dgm:pt>
    <dgm:pt modelId="{37F42A5D-C3EB-40C6-A4B6-A020B15D0220}" type="pres">
      <dgm:prSet presAssocID="{4A611D28-7203-45CB-9F06-E7C562E155ED}" presName="vert1" presStyleCnt="0"/>
      <dgm:spPr/>
    </dgm:pt>
  </dgm:ptLst>
  <dgm:cxnLst>
    <dgm:cxn modelId="{1D84649D-7687-475D-8AD6-54E2686E1641}" srcId="{551E453E-6BAC-41B9-A3BA-93E198644F20}" destId="{2C5FB8B4-F5A9-4175-9334-063D540BE095}" srcOrd="4" destOrd="0" parTransId="{659B7412-7D26-475A-862E-1C3F4F0F5322}" sibTransId="{F926DA6D-4CAC-46DE-9E3A-0D06FA07BEBB}"/>
    <dgm:cxn modelId="{983E4A22-F7DB-4785-8A1B-4DF900730F2F}" srcId="{551E453E-6BAC-41B9-A3BA-93E198644F20}" destId="{ABAC4B26-1284-474D-B37F-55B4E0C96A1C}" srcOrd="3" destOrd="0" parTransId="{40AB49AF-05A6-4F93-BE15-603A8718F9D8}" sibTransId="{FBB5DDBB-20C1-4E00-9801-966E16BB45B4}"/>
    <dgm:cxn modelId="{D36572F4-4231-42EF-ADBD-A4EEEC08FD4D}" type="presOf" srcId="{E2DA6A7F-B46F-4F24-9667-B00AF4D9694E}" destId="{78C59FCA-7211-4648-AA19-74FCDEF8E4AD}" srcOrd="0" destOrd="0" presId="urn:microsoft.com/office/officeart/2008/layout/LinedList"/>
    <dgm:cxn modelId="{54059A05-2B61-4562-A902-FA046E57E6D5}" srcId="{551E453E-6BAC-41B9-A3BA-93E198644F20}" destId="{03F9A530-B34A-4B3C-AABB-98FA9E10E07B}" srcOrd="2" destOrd="0" parTransId="{8C8FC544-6760-4FD9-9336-0C3EF41AB811}" sibTransId="{C1B291AD-9947-456C-ABE3-583DA50BA5E8}"/>
    <dgm:cxn modelId="{C2A12ABF-BB68-4236-B8F0-4255DD87319B}" type="presOf" srcId="{551E453E-6BAC-41B9-A3BA-93E198644F20}" destId="{2C990B57-DDC9-480A-82D1-69F0BBA15EB7}" srcOrd="0" destOrd="0" presId="urn:microsoft.com/office/officeart/2008/layout/LinedList"/>
    <dgm:cxn modelId="{8522D86C-41D1-4687-92A0-3C437F091225}" type="presOf" srcId="{4A611D28-7203-45CB-9F06-E7C562E155ED}" destId="{041DDC59-79B0-40B3-81CD-23A07CD8E455}" srcOrd="0" destOrd="0" presId="urn:microsoft.com/office/officeart/2008/layout/LinedList"/>
    <dgm:cxn modelId="{331529D9-A469-46FE-BB5C-1AAFDE84D83D}" type="presOf" srcId="{FBF2ADA7-A402-498E-A256-09C6B9A82F92}" destId="{3A330FF4-EA27-4C98-BFF6-AB2ED6C65996}" srcOrd="0" destOrd="0" presId="urn:microsoft.com/office/officeart/2008/layout/LinedList"/>
    <dgm:cxn modelId="{A671EE43-8A58-4E78-B7B1-6BA77FEDC344}" srcId="{551E453E-6BAC-41B9-A3BA-93E198644F20}" destId="{A3949DE1-0610-4BD7-9F38-3239D031186C}" srcOrd="0" destOrd="0" parTransId="{0C5DAF65-0E4E-420B-A2D7-08EBC6256C14}" sibTransId="{CB0F6A4D-29D5-44E9-BA47-D93FCBCD3FEF}"/>
    <dgm:cxn modelId="{E9D2B693-0110-4231-9EF6-FA2B51839120}" type="presOf" srcId="{2C5FB8B4-F5A9-4175-9334-063D540BE095}" destId="{2419CC3F-8FE4-4B80-BE42-ACCD6FA150EB}" srcOrd="0" destOrd="0" presId="urn:microsoft.com/office/officeart/2008/layout/LinedList"/>
    <dgm:cxn modelId="{EF297340-07ED-4D0C-9572-FEBF0A803E8E}" srcId="{551E453E-6BAC-41B9-A3BA-93E198644F20}" destId="{FBF2ADA7-A402-498E-A256-09C6B9A82F92}" srcOrd="5" destOrd="0" parTransId="{8D6D83D2-4704-4494-8D9C-FF6E9D294F75}" sibTransId="{1F85BB87-8B9D-4758-8FF7-8C52877A2810}"/>
    <dgm:cxn modelId="{DEDB832A-D97A-4C72-AF7F-E30EA60BD51E}" type="presOf" srcId="{A3949DE1-0610-4BD7-9F38-3239D031186C}" destId="{6497E0CF-AA1D-4E62-8F39-CC9EC75E766A}" srcOrd="0" destOrd="0" presId="urn:microsoft.com/office/officeart/2008/layout/LinedList"/>
    <dgm:cxn modelId="{5A948DAC-32BE-4027-AA3B-AC52DB9BC2B5}" srcId="{551E453E-6BAC-41B9-A3BA-93E198644F20}" destId="{25149306-916D-4290-9A3C-A15BB6A5EA67}" srcOrd="6" destOrd="0" parTransId="{C6211A89-3044-4809-8C7A-3CAFFAED2ED1}" sibTransId="{586B5E27-8097-4DA7-B405-8531CE3F49E7}"/>
    <dgm:cxn modelId="{1CAB89B5-CD67-4840-9F2A-96A1C9B95B03}" type="presOf" srcId="{ABAC4B26-1284-474D-B37F-55B4E0C96A1C}" destId="{9CF2B93E-B0F0-46CC-9E27-B3B8F4BD0529}" srcOrd="0" destOrd="0" presId="urn:microsoft.com/office/officeart/2008/layout/LinedList"/>
    <dgm:cxn modelId="{8052BF90-8582-45CA-8809-C0B4891A2586}" type="presOf" srcId="{25149306-916D-4290-9A3C-A15BB6A5EA67}" destId="{7B5F84C6-7FB5-405E-8ACE-018EA0F8BD0D}" srcOrd="0" destOrd="0" presId="urn:microsoft.com/office/officeart/2008/layout/LinedList"/>
    <dgm:cxn modelId="{2BB86F33-7928-4749-8027-79B42F8D2747}" srcId="{551E453E-6BAC-41B9-A3BA-93E198644F20}" destId="{4A611D28-7203-45CB-9F06-E7C562E155ED}" srcOrd="7" destOrd="0" parTransId="{23E49139-E84F-4CEF-B74B-D37E6365B900}" sibTransId="{90E3A743-07FF-4512-97E9-080E5BB4D541}"/>
    <dgm:cxn modelId="{94353A71-B373-47DF-A2F6-4999B55A3DBE}" srcId="{551E453E-6BAC-41B9-A3BA-93E198644F20}" destId="{E2DA6A7F-B46F-4F24-9667-B00AF4D9694E}" srcOrd="1" destOrd="0" parTransId="{69A62843-E874-445A-9A4A-C0C5B7E2905E}" sibTransId="{ADF42691-8C32-4A3C-897F-C3C6F4253173}"/>
    <dgm:cxn modelId="{52721186-1F06-4941-8F16-7520AF6BACB3}" type="presOf" srcId="{03F9A530-B34A-4B3C-AABB-98FA9E10E07B}" destId="{A4231592-525A-4BF5-A26B-D361856D9F63}" srcOrd="0" destOrd="0" presId="urn:microsoft.com/office/officeart/2008/layout/LinedList"/>
    <dgm:cxn modelId="{4D7E391E-F402-43C9-B4C9-20DB4A8F2DA4}" type="presParOf" srcId="{2C990B57-DDC9-480A-82D1-69F0BBA15EB7}" destId="{6C89E0F5-3783-4CB4-9C80-25E6829343E9}" srcOrd="0" destOrd="0" presId="urn:microsoft.com/office/officeart/2008/layout/LinedList"/>
    <dgm:cxn modelId="{381C2622-7A70-4EBB-B082-59D0EACC8B77}" type="presParOf" srcId="{2C990B57-DDC9-480A-82D1-69F0BBA15EB7}" destId="{A64302D1-F49F-4DA0-89C8-3E09F2386A9D}" srcOrd="1" destOrd="0" presId="urn:microsoft.com/office/officeart/2008/layout/LinedList"/>
    <dgm:cxn modelId="{D69B3169-A555-43CD-9085-001C2CF8DFD3}" type="presParOf" srcId="{A64302D1-F49F-4DA0-89C8-3E09F2386A9D}" destId="{6497E0CF-AA1D-4E62-8F39-CC9EC75E766A}" srcOrd="0" destOrd="0" presId="urn:microsoft.com/office/officeart/2008/layout/LinedList"/>
    <dgm:cxn modelId="{8AD78A3D-C097-447C-BF03-CF4E5435A20E}" type="presParOf" srcId="{A64302D1-F49F-4DA0-89C8-3E09F2386A9D}" destId="{E615C9A1-1D93-4729-A32B-0A87159D9A46}" srcOrd="1" destOrd="0" presId="urn:microsoft.com/office/officeart/2008/layout/LinedList"/>
    <dgm:cxn modelId="{6E6DADDB-17DB-4A08-B655-15F59E5B742C}" type="presParOf" srcId="{2C990B57-DDC9-480A-82D1-69F0BBA15EB7}" destId="{0C23DECE-7B5E-42C2-BDC6-94EC925E0D14}" srcOrd="2" destOrd="0" presId="urn:microsoft.com/office/officeart/2008/layout/LinedList"/>
    <dgm:cxn modelId="{CC3DBD8D-4ADA-461D-A740-C5A327667F4A}" type="presParOf" srcId="{2C990B57-DDC9-480A-82D1-69F0BBA15EB7}" destId="{38FC7ED9-C0C1-4A85-B2F4-1A94B9A5ED7A}" srcOrd="3" destOrd="0" presId="urn:microsoft.com/office/officeart/2008/layout/LinedList"/>
    <dgm:cxn modelId="{7E54224E-F286-46DF-B0B1-E111D134BDC9}" type="presParOf" srcId="{38FC7ED9-C0C1-4A85-B2F4-1A94B9A5ED7A}" destId="{78C59FCA-7211-4648-AA19-74FCDEF8E4AD}" srcOrd="0" destOrd="0" presId="urn:microsoft.com/office/officeart/2008/layout/LinedList"/>
    <dgm:cxn modelId="{25B050AB-5B51-483B-99D7-FE200D99F472}" type="presParOf" srcId="{38FC7ED9-C0C1-4A85-B2F4-1A94B9A5ED7A}" destId="{A5DE31AD-738A-4296-AA70-DF3430EA62C1}" srcOrd="1" destOrd="0" presId="urn:microsoft.com/office/officeart/2008/layout/LinedList"/>
    <dgm:cxn modelId="{E58D3E03-71CA-48C5-8107-56E1D518EEA7}" type="presParOf" srcId="{2C990B57-DDC9-480A-82D1-69F0BBA15EB7}" destId="{25807A2E-CB29-4613-9DE0-8F183DE3BEF7}" srcOrd="4" destOrd="0" presId="urn:microsoft.com/office/officeart/2008/layout/LinedList"/>
    <dgm:cxn modelId="{0F3D51CA-C4AC-4165-8664-B2845DEE7C9A}" type="presParOf" srcId="{2C990B57-DDC9-480A-82D1-69F0BBA15EB7}" destId="{FC6DE96B-AD83-4FE9-A9A3-AD92E21EABC7}" srcOrd="5" destOrd="0" presId="urn:microsoft.com/office/officeart/2008/layout/LinedList"/>
    <dgm:cxn modelId="{0BC8D4D0-E2F6-4ED7-A27E-1EB2438920EA}" type="presParOf" srcId="{FC6DE96B-AD83-4FE9-A9A3-AD92E21EABC7}" destId="{A4231592-525A-4BF5-A26B-D361856D9F63}" srcOrd="0" destOrd="0" presId="urn:microsoft.com/office/officeart/2008/layout/LinedList"/>
    <dgm:cxn modelId="{B1F76B7D-B5A8-4350-AE90-78F3848D3C77}" type="presParOf" srcId="{FC6DE96B-AD83-4FE9-A9A3-AD92E21EABC7}" destId="{6CEE32EE-D04E-45F7-8BEA-9A37D98A44B7}" srcOrd="1" destOrd="0" presId="urn:microsoft.com/office/officeart/2008/layout/LinedList"/>
    <dgm:cxn modelId="{FEB5D598-7EE7-4B0A-938F-FA02BEA1F7F6}" type="presParOf" srcId="{2C990B57-DDC9-480A-82D1-69F0BBA15EB7}" destId="{5D97E7D0-E387-481E-A73F-5437BB5EF479}" srcOrd="6" destOrd="0" presId="urn:microsoft.com/office/officeart/2008/layout/LinedList"/>
    <dgm:cxn modelId="{1412D39F-9C13-41FA-B843-4E0228073AF1}" type="presParOf" srcId="{2C990B57-DDC9-480A-82D1-69F0BBA15EB7}" destId="{458BEFB9-B721-4181-8E7A-30178AD14AD1}" srcOrd="7" destOrd="0" presId="urn:microsoft.com/office/officeart/2008/layout/LinedList"/>
    <dgm:cxn modelId="{5D623274-BF51-4C98-9EE1-71B93FB0DF76}" type="presParOf" srcId="{458BEFB9-B721-4181-8E7A-30178AD14AD1}" destId="{9CF2B93E-B0F0-46CC-9E27-B3B8F4BD0529}" srcOrd="0" destOrd="0" presId="urn:microsoft.com/office/officeart/2008/layout/LinedList"/>
    <dgm:cxn modelId="{BD19B05A-0B03-4D8E-B002-F5D4B4017994}" type="presParOf" srcId="{458BEFB9-B721-4181-8E7A-30178AD14AD1}" destId="{23DD615B-2EF6-4D49-98FE-349247236B82}" srcOrd="1" destOrd="0" presId="urn:microsoft.com/office/officeart/2008/layout/LinedList"/>
    <dgm:cxn modelId="{1E30ADDF-D96D-4C6D-AEBF-3829AA1AE34C}" type="presParOf" srcId="{2C990B57-DDC9-480A-82D1-69F0BBA15EB7}" destId="{59FF802B-D44E-44A9-9836-86B16CD5937B}" srcOrd="8" destOrd="0" presId="urn:microsoft.com/office/officeart/2008/layout/LinedList"/>
    <dgm:cxn modelId="{A01BBCFE-F988-4429-8686-E504D9B88184}" type="presParOf" srcId="{2C990B57-DDC9-480A-82D1-69F0BBA15EB7}" destId="{ED134983-6A0D-473C-9DE5-D13848A4DA4F}" srcOrd="9" destOrd="0" presId="urn:microsoft.com/office/officeart/2008/layout/LinedList"/>
    <dgm:cxn modelId="{2DC9DBED-5408-476A-AC96-147A5C3AF72C}" type="presParOf" srcId="{ED134983-6A0D-473C-9DE5-D13848A4DA4F}" destId="{2419CC3F-8FE4-4B80-BE42-ACCD6FA150EB}" srcOrd="0" destOrd="0" presId="urn:microsoft.com/office/officeart/2008/layout/LinedList"/>
    <dgm:cxn modelId="{5EA487BB-453D-4C91-A8DD-78CD547E9B3C}" type="presParOf" srcId="{ED134983-6A0D-473C-9DE5-D13848A4DA4F}" destId="{3329A20F-81F6-40C9-BC5A-18B11797CA3B}" srcOrd="1" destOrd="0" presId="urn:microsoft.com/office/officeart/2008/layout/LinedList"/>
    <dgm:cxn modelId="{127B9BD2-EE5B-4879-BC49-EAD8A07C8526}" type="presParOf" srcId="{2C990B57-DDC9-480A-82D1-69F0BBA15EB7}" destId="{E7405E2D-22F0-47AC-B1E3-51FF534DBFE4}" srcOrd="10" destOrd="0" presId="urn:microsoft.com/office/officeart/2008/layout/LinedList"/>
    <dgm:cxn modelId="{C9B234FD-621F-402A-906B-6D6E2D2D9237}" type="presParOf" srcId="{2C990B57-DDC9-480A-82D1-69F0BBA15EB7}" destId="{B0085FDF-0978-4CE9-BF57-952A357923B9}" srcOrd="11" destOrd="0" presId="urn:microsoft.com/office/officeart/2008/layout/LinedList"/>
    <dgm:cxn modelId="{EFEB7E07-21D1-4961-A449-6F0E4DC53FED}" type="presParOf" srcId="{B0085FDF-0978-4CE9-BF57-952A357923B9}" destId="{3A330FF4-EA27-4C98-BFF6-AB2ED6C65996}" srcOrd="0" destOrd="0" presId="urn:microsoft.com/office/officeart/2008/layout/LinedList"/>
    <dgm:cxn modelId="{905C7C1C-8D3C-4187-BF11-531714A81DE9}" type="presParOf" srcId="{B0085FDF-0978-4CE9-BF57-952A357923B9}" destId="{DC677799-275C-4539-A501-2C4F760589F9}" srcOrd="1" destOrd="0" presId="urn:microsoft.com/office/officeart/2008/layout/LinedList"/>
    <dgm:cxn modelId="{FBCD635B-444B-4FFC-9FF4-2D118E005212}" type="presParOf" srcId="{2C990B57-DDC9-480A-82D1-69F0BBA15EB7}" destId="{87EB90D7-072A-4E7C-A27F-CCDBB8C05A38}" srcOrd="12" destOrd="0" presId="urn:microsoft.com/office/officeart/2008/layout/LinedList"/>
    <dgm:cxn modelId="{9FF0371C-12B6-4983-906B-36B413DAED59}" type="presParOf" srcId="{2C990B57-DDC9-480A-82D1-69F0BBA15EB7}" destId="{E4E699E7-8561-4CF8-965C-B95A015167EC}" srcOrd="13" destOrd="0" presId="urn:microsoft.com/office/officeart/2008/layout/LinedList"/>
    <dgm:cxn modelId="{C76E9F25-9F83-44DE-B3A6-600559078E72}" type="presParOf" srcId="{E4E699E7-8561-4CF8-965C-B95A015167EC}" destId="{7B5F84C6-7FB5-405E-8ACE-018EA0F8BD0D}" srcOrd="0" destOrd="0" presId="urn:microsoft.com/office/officeart/2008/layout/LinedList"/>
    <dgm:cxn modelId="{0434D749-751E-4773-B4C7-D574712907A6}" type="presParOf" srcId="{E4E699E7-8561-4CF8-965C-B95A015167EC}" destId="{C67A5461-D7D0-47BA-9865-5BA893E94365}" srcOrd="1" destOrd="0" presId="urn:microsoft.com/office/officeart/2008/layout/LinedList"/>
    <dgm:cxn modelId="{1DAB4B34-6A56-4988-A693-1F65CE8D6BF9}" type="presParOf" srcId="{2C990B57-DDC9-480A-82D1-69F0BBA15EB7}" destId="{AABEE993-309C-42F0-880B-69CC4C21D87E}" srcOrd="14" destOrd="0" presId="urn:microsoft.com/office/officeart/2008/layout/LinedList"/>
    <dgm:cxn modelId="{40341104-7D48-47C4-811D-90B82FFBCBE3}" type="presParOf" srcId="{2C990B57-DDC9-480A-82D1-69F0BBA15EB7}" destId="{4A39B878-4ACB-4013-9FD3-ABB8DBC5AFD0}" srcOrd="15" destOrd="0" presId="urn:microsoft.com/office/officeart/2008/layout/LinedList"/>
    <dgm:cxn modelId="{625CEFF5-28BC-48B3-8AE7-B5B6BC54BF61}" type="presParOf" srcId="{4A39B878-4ACB-4013-9FD3-ABB8DBC5AFD0}" destId="{041DDC59-79B0-40B3-81CD-23A07CD8E455}" srcOrd="0" destOrd="0" presId="urn:microsoft.com/office/officeart/2008/layout/LinedList"/>
    <dgm:cxn modelId="{56755DB2-890A-4F14-911B-D25F604C2B39}" type="presParOf" srcId="{4A39B878-4ACB-4013-9FD3-ABB8DBC5AFD0}" destId="{37F42A5D-C3EB-40C6-A4B6-A020B15D022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A8A022-9DE2-47D5-9A6C-53A37F3D79B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915ACFC-D73A-47C8-B862-3E532E26387E}">
      <dgm:prSet/>
      <dgm:spPr>
        <a:solidFill>
          <a:srgbClr val="00B050"/>
        </a:solidFill>
      </dgm:spPr>
      <dgm:t>
        <a:bodyPr/>
        <a:lstStyle/>
        <a:p>
          <a:r>
            <a:rPr lang="en-US" dirty="0"/>
            <a:t>Deadline for Questions: </a:t>
          </a:r>
        </a:p>
        <a:p>
          <a:r>
            <a:rPr lang="en-US" dirty="0"/>
            <a:t>September 7, 2021</a:t>
          </a:r>
        </a:p>
      </dgm:t>
    </dgm:pt>
    <dgm:pt modelId="{143C0D59-C35C-4200-A6F7-8F1037C7BE86}" type="parTrans" cxnId="{F5468D04-11F0-481D-A64D-BA90D717555C}">
      <dgm:prSet/>
      <dgm:spPr/>
      <dgm:t>
        <a:bodyPr/>
        <a:lstStyle/>
        <a:p>
          <a:endParaRPr lang="en-US"/>
        </a:p>
      </dgm:t>
    </dgm:pt>
    <dgm:pt modelId="{2C18D354-7544-4D85-BAF0-79F981566560}" type="sibTrans" cxnId="{F5468D04-11F0-481D-A64D-BA90D717555C}">
      <dgm:prSet/>
      <dgm:spPr/>
      <dgm:t>
        <a:bodyPr/>
        <a:lstStyle/>
        <a:p>
          <a:endParaRPr lang="en-US"/>
        </a:p>
      </dgm:t>
    </dgm:pt>
    <dgm:pt modelId="{7AE6D729-E2EF-4BBF-8C3C-13CB1DC71746}">
      <dgm:prSet/>
      <dgm:spPr>
        <a:solidFill>
          <a:srgbClr val="FFC000"/>
        </a:solidFill>
      </dgm:spPr>
      <dgm:t>
        <a:bodyPr/>
        <a:lstStyle/>
        <a:p>
          <a:r>
            <a:rPr lang="en-US" dirty="0"/>
            <a:t>Deadline for Responses to Questions/Addendum:    </a:t>
          </a:r>
        </a:p>
        <a:p>
          <a:r>
            <a:rPr lang="en-US" dirty="0"/>
            <a:t>September 9, 2021</a:t>
          </a:r>
        </a:p>
      </dgm:t>
    </dgm:pt>
    <dgm:pt modelId="{604B313E-6F61-4E4A-AAE0-B3CC236C7296}" type="parTrans" cxnId="{70919DC0-F10C-4064-A9C9-615CCB198D23}">
      <dgm:prSet/>
      <dgm:spPr/>
      <dgm:t>
        <a:bodyPr/>
        <a:lstStyle/>
        <a:p>
          <a:endParaRPr lang="en-US"/>
        </a:p>
      </dgm:t>
    </dgm:pt>
    <dgm:pt modelId="{402E18DA-2634-4D7E-ABCD-AF066248FE20}" type="sibTrans" cxnId="{70919DC0-F10C-4064-A9C9-615CCB198D23}">
      <dgm:prSet/>
      <dgm:spPr/>
      <dgm:t>
        <a:bodyPr/>
        <a:lstStyle/>
        <a:p>
          <a:endParaRPr lang="en-US"/>
        </a:p>
      </dgm:t>
    </dgm:pt>
    <dgm:pt modelId="{4EA6A38C-6D24-4315-A7D1-781068B40155}" type="pres">
      <dgm:prSet presAssocID="{DAA8A022-9DE2-47D5-9A6C-53A37F3D79B2}" presName="linear" presStyleCnt="0">
        <dgm:presLayoutVars>
          <dgm:animLvl val="lvl"/>
          <dgm:resizeHandles val="exact"/>
        </dgm:presLayoutVars>
      </dgm:prSet>
      <dgm:spPr/>
      <dgm:t>
        <a:bodyPr/>
        <a:lstStyle/>
        <a:p>
          <a:endParaRPr lang="en-US"/>
        </a:p>
      </dgm:t>
    </dgm:pt>
    <dgm:pt modelId="{21EF198F-7A0F-4A2C-9118-4E648B4D764B}" type="pres">
      <dgm:prSet presAssocID="{8915ACFC-D73A-47C8-B862-3E532E26387E}" presName="parentText" presStyleLbl="node1" presStyleIdx="0" presStyleCnt="2">
        <dgm:presLayoutVars>
          <dgm:chMax val="0"/>
          <dgm:bulletEnabled val="1"/>
        </dgm:presLayoutVars>
      </dgm:prSet>
      <dgm:spPr/>
      <dgm:t>
        <a:bodyPr/>
        <a:lstStyle/>
        <a:p>
          <a:endParaRPr lang="en-US"/>
        </a:p>
      </dgm:t>
    </dgm:pt>
    <dgm:pt modelId="{362F8DA1-158D-491F-A008-433FD8C7B705}" type="pres">
      <dgm:prSet presAssocID="{2C18D354-7544-4D85-BAF0-79F981566560}" presName="spacer" presStyleCnt="0"/>
      <dgm:spPr/>
    </dgm:pt>
    <dgm:pt modelId="{18BC049A-EFF1-435C-9507-817D42F2A027}" type="pres">
      <dgm:prSet presAssocID="{7AE6D729-E2EF-4BBF-8C3C-13CB1DC71746}" presName="parentText" presStyleLbl="node1" presStyleIdx="1" presStyleCnt="2">
        <dgm:presLayoutVars>
          <dgm:chMax val="0"/>
          <dgm:bulletEnabled val="1"/>
        </dgm:presLayoutVars>
      </dgm:prSet>
      <dgm:spPr/>
      <dgm:t>
        <a:bodyPr/>
        <a:lstStyle/>
        <a:p>
          <a:endParaRPr lang="en-US"/>
        </a:p>
      </dgm:t>
    </dgm:pt>
  </dgm:ptLst>
  <dgm:cxnLst>
    <dgm:cxn modelId="{F5468D04-11F0-481D-A64D-BA90D717555C}" srcId="{DAA8A022-9DE2-47D5-9A6C-53A37F3D79B2}" destId="{8915ACFC-D73A-47C8-B862-3E532E26387E}" srcOrd="0" destOrd="0" parTransId="{143C0D59-C35C-4200-A6F7-8F1037C7BE86}" sibTransId="{2C18D354-7544-4D85-BAF0-79F981566560}"/>
    <dgm:cxn modelId="{A7B97E18-AAC5-4FE8-B136-6E383449A704}" type="presOf" srcId="{DAA8A022-9DE2-47D5-9A6C-53A37F3D79B2}" destId="{4EA6A38C-6D24-4315-A7D1-781068B40155}" srcOrd="0" destOrd="0" presId="urn:microsoft.com/office/officeart/2005/8/layout/vList2"/>
    <dgm:cxn modelId="{A78B29CC-2F83-421D-882A-DBB60D99388E}" type="presOf" srcId="{7AE6D729-E2EF-4BBF-8C3C-13CB1DC71746}" destId="{18BC049A-EFF1-435C-9507-817D42F2A027}" srcOrd="0" destOrd="0" presId="urn:microsoft.com/office/officeart/2005/8/layout/vList2"/>
    <dgm:cxn modelId="{00DCE94A-7A0E-4DA3-8139-A4B28AD9AD9A}" type="presOf" srcId="{8915ACFC-D73A-47C8-B862-3E532E26387E}" destId="{21EF198F-7A0F-4A2C-9118-4E648B4D764B}" srcOrd="0" destOrd="0" presId="urn:microsoft.com/office/officeart/2005/8/layout/vList2"/>
    <dgm:cxn modelId="{70919DC0-F10C-4064-A9C9-615CCB198D23}" srcId="{DAA8A022-9DE2-47D5-9A6C-53A37F3D79B2}" destId="{7AE6D729-E2EF-4BBF-8C3C-13CB1DC71746}" srcOrd="1" destOrd="0" parTransId="{604B313E-6F61-4E4A-AAE0-B3CC236C7296}" sibTransId="{402E18DA-2634-4D7E-ABCD-AF066248FE20}"/>
    <dgm:cxn modelId="{3243EE07-EC9D-41A3-8D39-E7E149BBB6EB}" type="presParOf" srcId="{4EA6A38C-6D24-4315-A7D1-781068B40155}" destId="{21EF198F-7A0F-4A2C-9118-4E648B4D764B}" srcOrd="0" destOrd="0" presId="urn:microsoft.com/office/officeart/2005/8/layout/vList2"/>
    <dgm:cxn modelId="{C35CFD1B-3A84-4364-9998-FEAFE28DC236}" type="presParOf" srcId="{4EA6A38C-6D24-4315-A7D1-781068B40155}" destId="{362F8DA1-158D-491F-A008-433FD8C7B705}" srcOrd="1" destOrd="0" presId="urn:microsoft.com/office/officeart/2005/8/layout/vList2"/>
    <dgm:cxn modelId="{502FA9FA-710D-4EA8-ACD6-A52CB6F6FB20}" type="presParOf" srcId="{4EA6A38C-6D24-4315-A7D1-781068B40155}" destId="{18BC049A-EFF1-435C-9507-817D42F2A02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A8A022-9DE2-47D5-9A6C-53A37F3D79B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915ACFC-D73A-47C8-B862-3E532E26387E}">
      <dgm:prSet/>
      <dgm:spPr>
        <a:solidFill>
          <a:srgbClr val="00B050"/>
        </a:solidFill>
      </dgm:spPr>
      <dgm:t>
        <a:bodyPr/>
        <a:lstStyle/>
        <a:p>
          <a:r>
            <a:rPr lang="en-US" dirty="0"/>
            <a:t>Proposal Package Due: </a:t>
          </a:r>
        </a:p>
        <a:p>
          <a:r>
            <a:rPr lang="en-US" dirty="0"/>
            <a:t>2:00pm September 29, 2021</a:t>
          </a:r>
        </a:p>
      </dgm:t>
    </dgm:pt>
    <dgm:pt modelId="{143C0D59-C35C-4200-A6F7-8F1037C7BE86}" type="parTrans" cxnId="{F5468D04-11F0-481D-A64D-BA90D717555C}">
      <dgm:prSet/>
      <dgm:spPr/>
      <dgm:t>
        <a:bodyPr/>
        <a:lstStyle/>
        <a:p>
          <a:endParaRPr lang="en-US"/>
        </a:p>
      </dgm:t>
    </dgm:pt>
    <dgm:pt modelId="{2C18D354-7544-4D85-BAF0-79F981566560}" type="sibTrans" cxnId="{F5468D04-11F0-481D-A64D-BA90D717555C}">
      <dgm:prSet/>
      <dgm:spPr/>
      <dgm:t>
        <a:bodyPr/>
        <a:lstStyle/>
        <a:p>
          <a:endParaRPr lang="en-US"/>
        </a:p>
      </dgm:t>
    </dgm:pt>
    <dgm:pt modelId="{7AE6D729-E2EF-4BBF-8C3C-13CB1DC71746}">
      <dgm:prSet/>
      <dgm:spPr>
        <a:solidFill>
          <a:srgbClr val="FFC000"/>
        </a:solidFill>
      </dgm:spPr>
      <dgm:t>
        <a:bodyPr/>
        <a:lstStyle/>
        <a:p>
          <a:r>
            <a:rPr lang="en-US"/>
            <a:t>October 4, </a:t>
          </a:r>
          <a:r>
            <a:rPr lang="en-US" dirty="0"/>
            <a:t>2021:</a:t>
          </a:r>
          <a:br>
            <a:rPr lang="en-US" dirty="0"/>
          </a:br>
          <a:r>
            <a:rPr lang="en-US" dirty="0"/>
            <a:t>Presentations, Interview &amp; Q&amp;A Session at TMC</a:t>
          </a:r>
        </a:p>
      </dgm:t>
    </dgm:pt>
    <dgm:pt modelId="{604B313E-6F61-4E4A-AAE0-B3CC236C7296}" type="parTrans" cxnId="{70919DC0-F10C-4064-A9C9-615CCB198D23}">
      <dgm:prSet/>
      <dgm:spPr/>
      <dgm:t>
        <a:bodyPr/>
        <a:lstStyle/>
        <a:p>
          <a:endParaRPr lang="en-US"/>
        </a:p>
      </dgm:t>
    </dgm:pt>
    <dgm:pt modelId="{402E18DA-2634-4D7E-ABCD-AF066248FE20}" type="sibTrans" cxnId="{70919DC0-F10C-4064-A9C9-615CCB198D23}">
      <dgm:prSet/>
      <dgm:spPr/>
      <dgm:t>
        <a:bodyPr/>
        <a:lstStyle/>
        <a:p>
          <a:endParaRPr lang="en-US"/>
        </a:p>
      </dgm:t>
    </dgm:pt>
    <dgm:pt modelId="{35EC039F-C25B-48FA-9B5E-F2D8ECFCEF8E}">
      <dgm:prSet/>
      <dgm:spPr>
        <a:solidFill>
          <a:schemeClr val="accent6">
            <a:lumMod val="75000"/>
          </a:schemeClr>
        </a:solidFill>
      </dgm:spPr>
      <dgm:t>
        <a:bodyPr/>
        <a:lstStyle/>
        <a:p>
          <a:r>
            <a:rPr lang="en-US" dirty="0"/>
            <a:t>TRC </a:t>
          </a:r>
          <a:r>
            <a:rPr lang="en-US"/>
            <a:t>Scoring Meeting:           2:00pm November </a:t>
          </a:r>
          <a:r>
            <a:rPr lang="en-US" dirty="0"/>
            <a:t>5, 2021                   Board Approval:</a:t>
          </a:r>
          <a:br>
            <a:rPr lang="en-US" dirty="0"/>
          </a:br>
          <a:r>
            <a:rPr lang="en-US" dirty="0"/>
            <a:t>November 15, 2021 </a:t>
          </a:r>
        </a:p>
      </dgm:t>
    </dgm:pt>
    <dgm:pt modelId="{FC1CC1D9-4093-4CCE-9F29-D9DA5643EE6B}" type="parTrans" cxnId="{D55251D5-0E9D-476E-90BF-2FF7E39B04EF}">
      <dgm:prSet/>
      <dgm:spPr/>
      <dgm:t>
        <a:bodyPr/>
        <a:lstStyle/>
        <a:p>
          <a:endParaRPr lang="en-US"/>
        </a:p>
      </dgm:t>
    </dgm:pt>
    <dgm:pt modelId="{2CFDD3D1-FC65-4789-9AAE-AACDE1123CA5}" type="sibTrans" cxnId="{D55251D5-0E9D-476E-90BF-2FF7E39B04EF}">
      <dgm:prSet/>
      <dgm:spPr/>
      <dgm:t>
        <a:bodyPr/>
        <a:lstStyle/>
        <a:p>
          <a:endParaRPr lang="en-US"/>
        </a:p>
      </dgm:t>
    </dgm:pt>
    <dgm:pt modelId="{4EA6A38C-6D24-4315-A7D1-781068B40155}" type="pres">
      <dgm:prSet presAssocID="{DAA8A022-9DE2-47D5-9A6C-53A37F3D79B2}" presName="linear" presStyleCnt="0">
        <dgm:presLayoutVars>
          <dgm:animLvl val="lvl"/>
          <dgm:resizeHandles val="exact"/>
        </dgm:presLayoutVars>
      </dgm:prSet>
      <dgm:spPr/>
      <dgm:t>
        <a:bodyPr/>
        <a:lstStyle/>
        <a:p>
          <a:endParaRPr lang="en-US"/>
        </a:p>
      </dgm:t>
    </dgm:pt>
    <dgm:pt modelId="{21EF198F-7A0F-4A2C-9118-4E648B4D764B}" type="pres">
      <dgm:prSet presAssocID="{8915ACFC-D73A-47C8-B862-3E532E26387E}" presName="parentText" presStyleLbl="node1" presStyleIdx="0" presStyleCnt="3">
        <dgm:presLayoutVars>
          <dgm:chMax val="0"/>
          <dgm:bulletEnabled val="1"/>
        </dgm:presLayoutVars>
      </dgm:prSet>
      <dgm:spPr/>
      <dgm:t>
        <a:bodyPr/>
        <a:lstStyle/>
        <a:p>
          <a:endParaRPr lang="en-US"/>
        </a:p>
      </dgm:t>
    </dgm:pt>
    <dgm:pt modelId="{362F8DA1-158D-491F-A008-433FD8C7B705}" type="pres">
      <dgm:prSet presAssocID="{2C18D354-7544-4D85-BAF0-79F981566560}" presName="spacer" presStyleCnt="0"/>
      <dgm:spPr/>
    </dgm:pt>
    <dgm:pt modelId="{18BC049A-EFF1-435C-9507-817D42F2A027}" type="pres">
      <dgm:prSet presAssocID="{7AE6D729-E2EF-4BBF-8C3C-13CB1DC71746}" presName="parentText" presStyleLbl="node1" presStyleIdx="1" presStyleCnt="3">
        <dgm:presLayoutVars>
          <dgm:chMax val="0"/>
          <dgm:bulletEnabled val="1"/>
        </dgm:presLayoutVars>
      </dgm:prSet>
      <dgm:spPr/>
      <dgm:t>
        <a:bodyPr/>
        <a:lstStyle/>
        <a:p>
          <a:endParaRPr lang="en-US"/>
        </a:p>
      </dgm:t>
    </dgm:pt>
    <dgm:pt modelId="{223D45F6-28D5-490A-BA3A-6D111E36977C}" type="pres">
      <dgm:prSet presAssocID="{402E18DA-2634-4D7E-ABCD-AF066248FE20}" presName="spacer" presStyleCnt="0"/>
      <dgm:spPr/>
    </dgm:pt>
    <dgm:pt modelId="{702274EC-8E9D-48AE-BE1D-245B6B9F76E8}" type="pres">
      <dgm:prSet presAssocID="{35EC039F-C25B-48FA-9B5E-F2D8ECFCEF8E}" presName="parentText" presStyleLbl="node1" presStyleIdx="2" presStyleCnt="3" custLinFactNeighborX="1621" custLinFactNeighborY="27260">
        <dgm:presLayoutVars>
          <dgm:chMax val="0"/>
          <dgm:bulletEnabled val="1"/>
        </dgm:presLayoutVars>
      </dgm:prSet>
      <dgm:spPr/>
      <dgm:t>
        <a:bodyPr/>
        <a:lstStyle/>
        <a:p>
          <a:endParaRPr lang="en-US"/>
        </a:p>
      </dgm:t>
    </dgm:pt>
  </dgm:ptLst>
  <dgm:cxnLst>
    <dgm:cxn modelId="{00DCE94A-7A0E-4DA3-8139-A4B28AD9AD9A}" type="presOf" srcId="{8915ACFC-D73A-47C8-B862-3E532E26387E}" destId="{21EF198F-7A0F-4A2C-9118-4E648B4D764B}" srcOrd="0" destOrd="0" presId="urn:microsoft.com/office/officeart/2005/8/layout/vList2"/>
    <dgm:cxn modelId="{F5468D04-11F0-481D-A64D-BA90D717555C}" srcId="{DAA8A022-9DE2-47D5-9A6C-53A37F3D79B2}" destId="{8915ACFC-D73A-47C8-B862-3E532E26387E}" srcOrd="0" destOrd="0" parTransId="{143C0D59-C35C-4200-A6F7-8F1037C7BE86}" sibTransId="{2C18D354-7544-4D85-BAF0-79F981566560}"/>
    <dgm:cxn modelId="{6B058623-1801-407D-BFF9-18D0DE724A3E}" type="presOf" srcId="{35EC039F-C25B-48FA-9B5E-F2D8ECFCEF8E}" destId="{702274EC-8E9D-48AE-BE1D-245B6B9F76E8}" srcOrd="0" destOrd="0" presId="urn:microsoft.com/office/officeart/2005/8/layout/vList2"/>
    <dgm:cxn modelId="{A7B97E18-AAC5-4FE8-B136-6E383449A704}" type="presOf" srcId="{DAA8A022-9DE2-47D5-9A6C-53A37F3D79B2}" destId="{4EA6A38C-6D24-4315-A7D1-781068B40155}" srcOrd="0" destOrd="0" presId="urn:microsoft.com/office/officeart/2005/8/layout/vList2"/>
    <dgm:cxn modelId="{70919DC0-F10C-4064-A9C9-615CCB198D23}" srcId="{DAA8A022-9DE2-47D5-9A6C-53A37F3D79B2}" destId="{7AE6D729-E2EF-4BBF-8C3C-13CB1DC71746}" srcOrd="1" destOrd="0" parTransId="{604B313E-6F61-4E4A-AAE0-B3CC236C7296}" sibTransId="{402E18DA-2634-4D7E-ABCD-AF066248FE20}"/>
    <dgm:cxn modelId="{A78B29CC-2F83-421D-882A-DBB60D99388E}" type="presOf" srcId="{7AE6D729-E2EF-4BBF-8C3C-13CB1DC71746}" destId="{18BC049A-EFF1-435C-9507-817D42F2A027}" srcOrd="0" destOrd="0" presId="urn:microsoft.com/office/officeart/2005/8/layout/vList2"/>
    <dgm:cxn modelId="{D55251D5-0E9D-476E-90BF-2FF7E39B04EF}" srcId="{DAA8A022-9DE2-47D5-9A6C-53A37F3D79B2}" destId="{35EC039F-C25B-48FA-9B5E-F2D8ECFCEF8E}" srcOrd="2" destOrd="0" parTransId="{FC1CC1D9-4093-4CCE-9F29-D9DA5643EE6B}" sibTransId="{2CFDD3D1-FC65-4789-9AAE-AACDE1123CA5}"/>
    <dgm:cxn modelId="{3243EE07-EC9D-41A3-8D39-E7E149BBB6EB}" type="presParOf" srcId="{4EA6A38C-6D24-4315-A7D1-781068B40155}" destId="{21EF198F-7A0F-4A2C-9118-4E648B4D764B}" srcOrd="0" destOrd="0" presId="urn:microsoft.com/office/officeart/2005/8/layout/vList2"/>
    <dgm:cxn modelId="{C35CFD1B-3A84-4364-9998-FEAFE28DC236}" type="presParOf" srcId="{4EA6A38C-6D24-4315-A7D1-781068B40155}" destId="{362F8DA1-158D-491F-A008-433FD8C7B705}" srcOrd="1" destOrd="0" presId="urn:microsoft.com/office/officeart/2005/8/layout/vList2"/>
    <dgm:cxn modelId="{502FA9FA-710D-4EA8-ACD6-A52CB6F6FB20}" type="presParOf" srcId="{4EA6A38C-6D24-4315-A7D1-781068B40155}" destId="{18BC049A-EFF1-435C-9507-817D42F2A027}" srcOrd="2" destOrd="0" presId="urn:microsoft.com/office/officeart/2005/8/layout/vList2"/>
    <dgm:cxn modelId="{33816A55-D52B-4ED1-A51F-1255E8FD9F80}" type="presParOf" srcId="{4EA6A38C-6D24-4315-A7D1-781068B40155}" destId="{223D45F6-28D5-490A-BA3A-6D111E36977C}" srcOrd="3" destOrd="0" presId="urn:microsoft.com/office/officeart/2005/8/layout/vList2"/>
    <dgm:cxn modelId="{D59C3399-4BC4-4039-BBC1-59E409A20AFA}" type="presParOf" srcId="{4EA6A38C-6D24-4315-A7D1-781068B40155}" destId="{702274EC-8E9D-48AE-BE1D-245B6B9F76E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EEC22A5-7D7D-4277-A412-46C1FC5FC649}" type="doc">
      <dgm:prSet loTypeId="urn:microsoft.com/office/officeart/2005/8/layout/vProcess5" loCatId="process" qsTypeId="urn:microsoft.com/office/officeart/2005/8/quickstyle/simple4" qsCatId="simple" csTypeId="urn:microsoft.com/office/officeart/2005/8/colors/colorful5" csCatId="colorful" phldr="1"/>
      <dgm:spPr/>
      <dgm:t>
        <a:bodyPr/>
        <a:lstStyle/>
        <a:p>
          <a:endParaRPr lang="en-US"/>
        </a:p>
      </dgm:t>
    </dgm:pt>
    <dgm:pt modelId="{223C9AFF-E411-4A87-BCEC-7E92E2053E73}">
      <dgm:prSet custT="1"/>
      <dgm:spPr/>
      <dgm:t>
        <a:bodyPr/>
        <a:lstStyle/>
        <a:p>
          <a:pPr algn="r"/>
          <a:r>
            <a:rPr lang="en-US" sz="2800" b="1" u="sng" dirty="0">
              <a:solidFill>
                <a:schemeClr val="tx1"/>
              </a:solidFill>
            </a:rPr>
            <a:t>http://www.tampa-xway.com/procurement/#</a:t>
          </a:r>
          <a:r>
            <a:rPr lang="en-US" sz="2800" b="1" dirty="0">
              <a:solidFill>
                <a:schemeClr val="tx1"/>
              </a:solidFill>
            </a:rPr>
            <a:t> </a:t>
          </a:r>
        </a:p>
      </dgm:t>
    </dgm:pt>
    <dgm:pt modelId="{29A40528-5ED2-4749-9314-CE8DA7213392}" type="parTrans" cxnId="{AC236438-23D5-48E5-A964-E9EAE77C2E69}">
      <dgm:prSet/>
      <dgm:spPr/>
      <dgm:t>
        <a:bodyPr/>
        <a:lstStyle/>
        <a:p>
          <a:endParaRPr lang="en-US"/>
        </a:p>
      </dgm:t>
    </dgm:pt>
    <dgm:pt modelId="{5631810D-4373-4151-9918-728ACF68434A}" type="sibTrans" cxnId="{AC236438-23D5-48E5-A964-E9EAE77C2E69}">
      <dgm:prSet/>
      <dgm:spPr/>
      <dgm:t>
        <a:bodyPr/>
        <a:lstStyle/>
        <a:p>
          <a:endParaRPr lang="en-US" dirty="0"/>
        </a:p>
      </dgm:t>
    </dgm:pt>
    <dgm:pt modelId="{FEC7840D-A5FC-41B7-A503-9F7280E26CF3}">
      <dgm:prSet/>
      <dgm:spPr/>
      <dgm:t>
        <a:bodyPr/>
        <a:lstStyle/>
        <a:p>
          <a:r>
            <a:rPr lang="en-US" dirty="0">
              <a:solidFill>
                <a:schemeClr val="tx1"/>
              </a:solidFill>
            </a:rPr>
            <a:t>Project is advertised, therefore, </a:t>
          </a:r>
          <a:r>
            <a:rPr lang="en-US" b="1" u="sng" dirty="0">
              <a:solidFill>
                <a:schemeClr val="tx1"/>
              </a:solidFill>
            </a:rPr>
            <a:t>cone of silence </a:t>
          </a:r>
          <a:r>
            <a:rPr lang="en-US" dirty="0">
              <a:solidFill>
                <a:schemeClr val="tx1"/>
              </a:solidFill>
            </a:rPr>
            <a:t>is in effect for all THEA Board of Directors, THEA staff, GEC HNTB and other THEA consultants until the Board of Directors Selection. </a:t>
          </a:r>
        </a:p>
      </dgm:t>
    </dgm:pt>
    <dgm:pt modelId="{9A406F0F-532B-4C25-8FA3-250E264DBBCB}" type="parTrans" cxnId="{793AA799-5A6A-415E-8BD3-A8CF860CD3E1}">
      <dgm:prSet/>
      <dgm:spPr/>
      <dgm:t>
        <a:bodyPr/>
        <a:lstStyle/>
        <a:p>
          <a:endParaRPr lang="en-US"/>
        </a:p>
      </dgm:t>
    </dgm:pt>
    <dgm:pt modelId="{3F13B614-FF93-4D3D-AE7A-4C0F6BD0B4BC}" type="sibTrans" cxnId="{793AA799-5A6A-415E-8BD3-A8CF860CD3E1}">
      <dgm:prSet/>
      <dgm:spPr/>
      <dgm:t>
        <a:bodyPr/>
        <a:lstStyle/>
        <a:p>
          <a:endParaRPr lang="en-US" dirty="0"/>
        </a:p>
      </dgm:t>
    </dgm:pt>
    <dgm:pt modelId="{0D7885C8-3160-4E62-988C-4CF9853AE296}">
      <dgm:prSet/>
      <dgm:spPr>
        <a:solidFill>
          <a:srgbClr val="FFCC00"/>
        </a:solidFill>
      </dgm:spPr>
      <dgm:t>
        <a:bodyPr/>
        <a:lstStyle/>
        <a:p>
          <a:r>
            <a:rPr lang="en-US" dirty="0">
              <a:solidFill>
                <a:schemeClr val="tx1"/>
              </a:solidFill>
            </a:rPr>
            <a:t>All questions should be emailed to Man Le, THEA Contracts &amp; Procurement Manager: </a:t>
          </a:r>
          <a:r>
            <a:rPr lang="en-US" u="sng" dirty="0">
              <a:solidFill>
                <a:schemeClr val="tx1"/>
              </a:solidFill>
            </a:rPr>
            <a:t>man.le@tampa-xway.com</a:t>
          </a:r>
          <a:endParaRPr lang="en-US" dirty="0">
            <a:solidFill>
              <a:schemeClr val="tx1"/>
            </a:solidFill>
          </a:endParaRPr>
        </a:p>
      </dgm:t>
    </dgm:pt>
    <dgm:pt modelId="{734CC3D3-A9AE-4505-A237-71BBF6A7AE3D}" type="parTrans" cxnId="{6D04C16F-6DA0-4039-BA24-9BF23FF14B6D}">
      <dgm:prSet/>
      <dgm:spPr/>
      <dgm:t>
        <a:bodyPr/>
        <a:lstStyle/>
        <a:p>
          <a:endParaRPr lang="en-US"/>
        </a:p>
      </dgm:t>
    </dgm:pt>
    <dgm:pt modelId="{7262913B-381E-4A0E-8369-5DEE706EEF91}" type="sibTrans" cxnId="{6D04C16F-6DA0-4039-BA24-9BF23FF14B6D}">
      <dgm:prSet/>
      <dgm:spPr/>
      <dgm:t>
        <a:bodyPr/>
        <a:lstStyle/>
        <a:p>
          <a:endParaRPr lang="en-US" dirty="0"/>
        </a:p>
      </dgm:t>
    </dgm:pt>
    <dgm:pt modelId="{1BE6A727-97B8-4E5F-B306-4E118A48F62B}">
      <dgm:prSet custT="1"/>
      <dgm:spPr>
        <a:solidFill>
          <a:schemeClr val="accent6">
            <a:lumMod val="75000"/>
          </a:schemeClr>
        </a:solidFill>
      </dgm:spPr>
      <dgm:t>
        <a:bodyPr/>
        <a:lstStyle/>
        <a:p>
          <a:pPr algn="l"/>
          <a:r>
            <a:rPr lang="en-US" sz="2500" b="1" dirty="0">
              <a:solidFill>
                <a:schemeClr val="tx1"/>
              </a:solidFill>
            </a:rPr>
            <a:t>Answers will be posted on the THEA website</a:t>
          </a:r>
          <a:endParaRPr lang="en-US" sz="2500" dirty="0">
            <a:solidFill>
              <a:schemeClr val="tx1"/>
            </a:solidFill>
          </a:endParaRPr>
        </a:p>
      </dgm:t>
    </dgm:pt>
    <dgm:pt modelId="{127DB728-D6F2-4BAF-B918-0FC628B7B4E7}" type="parTrans" cxnId="{F46097D3-12AD-449E-96CC-204D15E06164}">
      <dgm:prSet/>
      <dgm:spPr/>
      <dgm:t>
        <a:bodyPr/>
        <a:lstStyle/>
        <a:p>
          <a:endParaRPr lang="en-US"/>
        </a:p>
      </dgm:t>
    </dgm:pt>
    <dgm:pt modelId="{18A40682-2A0C-4226-960C-447CD765DBCD}" type="sibTrans" cxnId="{F46097D3-12AD-449E-96CC-204D15E06164}">
      <dgm:prSet/>
      <dgm:spPr/>
      <dgm:t>
        <a:bodyPr/>
        <a:lstStyle/>
        <a:p>
          <a:endParaRPr lang="en-US"/>
        </a:p>
      </dgm:t>
    </dgm:pt>
    <dgm:pt modelId="{97A72A3E-E5A8-47E8-AD32-ED1EDA56241F}" type="pres">
      <dgm:prSet presAssocID="{1EEC22A5-7D7D-4277-A412-46C1FC5FC649}" presName="outerComposite" presStyleCnt="0">
        <dgm:presLayoutVars>
          <dgm:chMax val="5"/>
          <dgm:dir/>
          <dgm:resizeHandles val="exact"/>
        </dgm:presLayoutVars>
      </dgm:prSet>
      <dgm:spPr/>
      <dgm:t>
        <a:bodyPr/>
        <a:lstStyle/>
        <a:p>
          <a:endParaRPr lang="en-US"/>
        </a:p>
      </dgm:t>
    </dgm:pt>
    <dgm:pt modelId="{79E5DC10-B13A-4602-98D4-F7073A6FE2EB}" type="pres">
      <dgm:prSet presAssocID="{1EEC22A5-7D7D-4277-A412-46C1FC5FC649}" presName="dummyMaxCanvas" presStyleCnt="0">
        <dgm:presLayoutVars/>
      </dgm:prSet>
      <dgm:spPr/>
    </dgm:pt>
    <dgm:pt modelId="{16620937-CD2B-4C4E-AA48-CEF8F3E21D9C}" type="pres">
      <dgm:prSet presAssocID="{1EEC22A5-7D7D-4277-A412-46C1FC5FC649}" presName="FourNodes_1" presStyleLbl="node1" presStyleIdx="0" presStyleCnt="4" custScaleX="120894" custLinFactNeighborX="7307" custLinFactNeighborY="1534">
        <dgm:presLayoutVars>
          <dgm:bulletEnabled val="1"/>
        </dgm:presLayoutVars>
      </dgm:prSet>
      <dgm:spPr/>
      <dgm:t>
        <a:bodyPr/>
        <a:lstStyle/>
        <a:p>
          <a:endParaRPr lang="en-US"/>
        </a:p>
      </dgm:t>
    </dgm:pt>
    <dgm:pt modelId="{06488A21-A6B0-42D2-8100-0BA566A5AA69}" type="pres">
      <dgm:prSet presAssocID="{1EEC22A5-7D7D-4277-A412-46C1FC5FC649}" presName="FourNodes_2" presStyleLbl="node1" presStyleIdx="1" presStyleCnt="4" custScaleX="104166" custLinFactNeighborX="-2140" custLinFactNeighborY="395">
        <dgm:presLayoutVars>
          <dgm:bulletEnabled val="1"/>
        </dgm:presLayoutVars>
      </dgm:prSet>
      <dgm:spPr/>
      <dgm:t>
        <a:bodyPr/>
        <a:lstStyle/>
        <a:p>
          <a:endParaRPr lang="en-US"/>
        </a:p>
      </dgm:t>
    </dgm:pt>
    <dgm:pt modelId="{7F6BBDEA-F9B1-452C-9871-0E67DB8172B5}" type="pres">
      <dgm:prSet presAssocID="{1EEC22A5-7D7D-4277-A412-46C1FC5FC649}" presName="FourNodes_3" presStyleLbl="node1" presStyleIdx="2" presStyleCnt="4" custLinFactNeighborX="-3098" custLinFactNeighborY="-5797">
        <dgm:presLayoutVars>
          <dgm:bulletEnabled val="1"/>
        </dgm:presLayoutVars>
      </dgm:prSet>
      <dgm:spPr/>
      <dgm:t>
        <a:bodyPr/>
        <a:lstStyle/>
        <a:p>
          <a:endParaRPr lang="en-US"/>
        </a:p>
      </dgm:t>
    </dgm:pt>
    <dgm:pt modelId="{C6EC84CE-0C31-4DC4-9C86-4B5F092980E3}" type="pres">
      <dgm:prSet presAssocID="{1EEC22A5-7D7D-4277-A412-46C1FC5FC649}" presName="FourNodes_4" presStyleLbl="node1" presStyleIdx="3" presStyleCnt="4" custScaleX="104167" custLinFactNeighborX="-6532" custLinFactNeighborY="-5402">
        <dgm:presLayoutVars>
          <dgm:bulletEnabled val="1"/>
        </dgm:presLayoutVars>
      </dgm:prSet>
      <dgm:spPr/>
      <dgm:t>
        <a:bodyPr/>
        <a:lstStyle/>
        <a:p>
          <a:endParaRPr lang="en-US"/>
        </a:p>
      </dgm:t>
    </dgm:pt>
    <dgm:pt modelId="{948828B8-1852-4497-8203-DE743B7A31C3}" type="pres">
      <dgm:prSet presAssocID="{1EEC22A5-7D7D-4277-A412-46C1FC5FC649}" presName="FourConn_1-2" presStyleLbl="fgAccFollowNode1" presStyleIdx="0" presStyleCnt="3">
        <dgm:presLayoutVars>
          <dgm:bulletEnabled val="1"/>
        </dgm:presLayoutVars>
      </dgm:prSet>
      <dgm:spPr/>
      <dgm:t>
        <a:bodyPr/>
        <a:lstStyle/>
        <a:p>
          <a:endParaRPr lang="en-US"/>
        </a:p>
      </dgm:t>
    </dgm:pt>
    <dgm:pt modelId="{61B8D290-BF2C-469A-8ADC-4A04CFBB8B1C}" type="pres">
      <dgm:prSet presAssocID="{1EEC22A5-7D7D-4277-A412-46C1FC5FC649}" presName="FourConn_2-3" presStyleLbl="fgAccFollowNode1" presStyleIdx="1" presStyleCnt="3">
        <dgm:presLayoutVars>
          <dgm:bulletEnabled val="1"/>
        </dgm:presLayoutVars>
      </dgm:prSet>
      <dgm:spPr/>
      <dgm:t>
        <a:bodyPr/>
        <a:lstStyle/>
        <a:p>
          <a:endParaRPr lang="en-US"/>
        </a:p>
      </dgm:t>
    </dgm:pt>
    <dgm:pt modelId="{AF681400-2F98-475F-B473-7B8B052A2F07}" type="pres">
      <dgm:prSet presAssocID="{1EEC22A5-7D7D-4277-A412-46C1FC5FC649}" presName="FourConn_3-4" presStyleLbl="fgAccFollowNode1" presStyleIdx="2" presStyleCnt="3">
        <dgm:presLayoutVars>
          <dgm:bulletEnabled val="1"/>
        </dgm:presLayoutVars>
      </dgm:prSet>
      <dgm:spPr/>
      <dgm:t>
        <a:bodyPr/>
        <a:lstStyle/>
        <a:p>
          <a:endParaRPr lang="en-US"/>
        </a:p>
      </dgm:t>
    </dgm:pt>
    <dgm:pt modelId="{936AE784-A20B-4295-A4C6-19AC3F06FFDB}" type="pres">
      <dgm:prSet presAssocID="{1EEC22A5-7D7D-4277-A412-46C1FC5FC649}" presName="FourNodes_1_text" presStyleLbl="node1" presStyleIdx="3" presStyleCnt="4">
        <dgm:presLayoutVars>
          <dgm:bulletEnabled val="1"/>
        </dgm:presLayoutVars>
      </dgm:prSet>
      <dgm:spPr/>
      <dgm:t>
        <a:bodyPr/>
        <a:lstStyle/>
        <a:p>
          <a:endParaRPr lang="en-US"/>
        </a:p>
      </dgm:t>
    </dgm:pt>
    <dgm:pt modelId="{CB9E8D77-DB92-4977-BD2B-8A2FC0B1581A}" type="pres">
      <dgm:prSet presAssocID="{1EEC22A5-7D7D-4277-A412-46C1FC5FC649}" presName="FourNodes_2_text" presStyleLbl="node1" presStyleIdx="3" presStyleCnt="4">
        <dgm:presLayoutVars>
          <dgm:bulletEnabled val="1"/>
        </dgm:presLayoutVars>
      </dgm:prSet>
      <dgm:spPr/>
      <dgm:t>
        <a:bodyPr/>
        <a:lstStyle/>
        <a:p>
          <a:endParaRPr lang="en-US"/>
        </a:p>
      </dgm:t>
    </dgm:pt>
    <dgm:pt modelId="{1E98C002-B244-4A53-85E8-F9C49E66092B}" type="pres">
      <dgm:prSet presAssocID="{1EEC22A5-7D7D-4277-A412-46C1FC5FC649}" presName="FourNodes_3_text" presStyleLbl="node1" presStyleIdx="3" presStyleCnt="4">
        <dgm:presLayoutVars>
          <dgm:bulletEnabled val="1"/>
        </dgm:presLayoutVars>
      </dgm:prSet>
      <dgm:spPr/>
      <dgm:t>
        <a:bodyPr/>
        <a:lstStyle/>
        <a:p>
          <a:endParaRPr lang="en-US"/>
        </a:p>
      </dgm:t>
    </dgm:pt>
    <dgm:pt modelId="{EF0878F6-A4EF-49FF-BA1F-E82EE3BB72CB}" type="pres">
      <dgm:prSet presAssocID="{1EEC22A5-7D7D-4277-A412-46C1FC5FC649}" presName="FourNodes_4_text" presStyleLbl="node1" presStyleIdx="3" presStyleCnt="4">
        <dgm:presLayoutVars>
          <dgm:bulletEnabled val="1"/>
        </dgm:presLayoutVars>
      </dgm:prSet>
      <dgm:spPr/>
      <dgm:t>
        <a:bodyPr/>
        <a:lstStyle/>
        <a:p>
          <a:endParaRPr lang="en-US"/>
        </a:p>
      </dgm:t>
    </dgm:pt>
  </dgm:ptLst>
  <dgm:cxnLst>
    <dgm:cxn modelId="{FC503BD5-9F62-4C57-A026-05396507F343}" type="presOf" srcId="{7262913B-381E-4A0E-8369-5DEE706EEF91}" destId="{AF681400-2F98-475F-B473-7B8B052A2F07}" srcOrd="0" destOrd="0" presId="urn:microsoft.com/office/officeart/2005/8/layout/vProcess5"/>
    <dgm:cxn modelId="{56CDAF4E-0754-4410-A60E-F713659E5A66}" type="presOf" srcId="{1EEC22A5-7D7D-4277-A412-46C1FC5FC649}" destId="{97A72A3E-E5A8-47E8-AD32-ED1EDA56241F}" srcOrd="0" destOrd="0" presId="urn:microsoft.com/office/officeart/2005/8/layout/vProcess5"/>
    <dgm:cxn modelId="{6D04C16F-6DA0-4039-BA24-9BF23FF14B6D}" srcId="{1EEC22A5-7D7D-4277-A412-46C1FC5FC649}" destId="{0D7885C8-3160-4E62-988C-4CF9853AE296}" srcOrd="2" destOrd="0" parTransId="{734CC3D3-A9AE-4505-A237-71BBF6A7AE3D}" sibTransId="{7262913B-381E-4A0E-8369-5DEE706EEF91}"/>
    <dgm:cxn modelId="{DF9CA5AC-FEEA-4878-9918-B616521563EA}" type="presOf" srcId="{3F13B614-FF93-4D3D-AE7A-4C0F6BD0B4BC}" destId="{61B8D290-BF2C-469A-8ADC-4A04CFBB8B1C}" srcOrd="0" destOrd="0" presId="urn:microsoft.com/office/officeart/2005/8/layout/vProcess5"/>
    <dgm:cxn modelId="{14290591-9E91-4950-A6A2-617C099A9B9D}" type="presOf" srcId="{223C9AFF-E411-4A87-BCEC-7E92E2053E73}" destId="{16620937-CD2B-4C4E-AA48-CEF8F3E21D9C}" srcOrd="0" destOrd="0" presId="urn:microsoft.com/office/officeart/2005/8/layout/vProcess5"/>
    <dgm:cxn modelId="{4D203B94-921D-40DB-894B-F6337062C068}" type="presOf" srcId="{1BE6A727-97B8-4E5F-B306-4E118A48F62B}" destId="{EF0878F6-A4EF-49FF-BA1F-E82EE3BB72CB}" srcOrd="1" destOrd="0" presId="urn:microsoft.com/office/officeart/2005/8/layout/vProcess5"/>
    <dgm:cxn modelId="{E3BA61A5-51CB-4704-9AE6-18BCBE30B2C7}" type="presOf" srcId="{FEC7840D-A5FC-41B7-A503-9F7280E26CF3}" destId="{CB9E8D77-DB92-4977-BD2B-8A2FC0B1581A}" srcOrd="1" destOrd="0" presId="urn:microsoft.com/office/officeart/2005/8/layout/vProcess5"/>
    <dgm:cxn modelId="{31445857-BBDE-4E06-899A-E28065DB53BE}" type="presOf" srcId="{0D7885C8-3160-4E62-988C-4CF9853AE296}" destId="{7F6BBDEA-F9B1-452C-9871-0E67DB8172B5}" srcOrd="0" destOrd="0" presId="urn:microsoft.com/office/officeart/2005/8/layout/vProcess5"/>
    <dgm:cxn modelId="{68519A86-75AB-42DA-8521-5B50F34054C9}" type="presOf" srcId="{0D7885C8-3160-4E62-988C-4CF9853AE296}" destId="{1E98C002-B244-4A53-85E8-F9C49E66092B}" srcOrd="1" destOrd="0" presId="urn:microsoft.com/office/officeart/2005/8/layout/vProcess5"/>
    <dgm:cxn modelId="{154DAE80-5A01-44A7-841B-48B6587165D7}" type="presOf" srcId="{223C9AFF-E411-4A87-BCEC-7E92E2053E73}" destId="{936AE784-A20B-4295-A4C6-19AC3F06FFDB}" srcOrd="1" destOrd="0" presId="urn:microsoft.com/office/officeart/2005/8/layout/vProcess5"/>
    <dgm:cxn modelId="{51AB036C-30A5-4515-9339-EA7436533EA3}" type="presOf" srcId="{5631810D-4373-4151-9918-728ACF68434A}" destId="{948828B8-1852-4497-8203-DE743B7A31C3}" srcOrd="0" destOrd="0" presId="urn:microsoft.com/office/officeart/2005/8/layout/vProcess5"/>
    <dgm:cxn modelId="{AC236438-23D5-48E5-A964-E9EAE77C2E69}" srcId="{1EEC22A5-7D7D-4277-A412-46C1FC5FC649}" destId="{223C9AFF-E411-4A87-BCEC-7E92E2053E73}" srcOrd="0" destOrd="0" parTransId="{29A40528-5ED2-4749-9314-CE8DA7213392}" sibTransId="{5631810D-4373-4151-9918-728ACF68434A}"/>
    <dgm:cxn modelId="{2547873E-8A73-4611-96E7-BD9B96C2FC84}" type="presOf" srcId="{1BE6A727-97B8-4E5F-B306-4E118A48F62B}" destId="{C6EC84CE-0C31-4DC4-9C86-4B5F092980E3}" srcOrd="0" destOrd="0" presId="urn:microsoft.com/office/officeart/2005/8/layout/vProcess5"/>
    <dgm:cxn modelId="{793AA799-5A6A-415E-8BD3-A8CF860CD3E1}" srcId="{1EEC22A5-7D7D-4277-A412-46C1FC5FC649}" destId="{FEC7840D-A5FC-41B7-A503-9F7280E26CF3}" srcOrd="1" destOrd="0" parTransId="{9A406F0F-532B-4C25-8FA3-250E264DBBCB}" sibTransId="{3F13B614-FF93-4D3D-AE7A-4C0F6BD0B4BC}"/>
    <dgm:cxn modelId="{F46097D3-12AD-449E-96CC-204D15E06164}" srcId="{1EEC22A5-7D7D-4277-A412-46C1FC5FC649}" destId="{1BE6A727-97B8-4E5F-B306-4E118A48F62B}" srcOrd="3" destOrd="0" parTransId="{127DB728-D6F2-4BAF-B918-0FC628B7B4E7}" sibTransId="{18A40682-2A0C-4226-960C-447CD765DBCD}"/>
    <dgm:cxn modelId="{2D827C7A-11CC-4267-B2A8-89D5B45CDAB1}" type="presOf" srcId="{FEC7840D-A5FC-41B7-A503-9F7280E26CF3}" destId="{06488A21-A6B0-42D2-8100-0BA566A5AA69}" srcOrd="0" destOrd="0" presId="urn:microsoft.com/office/officeart/2005/8/layout/vProcess5"/>
    <dgm:cxn modelId="{4D651E3D-5AD1-4262-B854-0A3BD7FAE284}" type="presParOf" srcId="{97A72A3E-E5A8-47E8-AD32-ED1EDA56241F}" destId="{79E5DC10-B13A-4602-98D4-F7073A6FE2EB}" srcOrd="0" destOrd="0" presId="urn:microsoft.com/office/officeart/2005/8/layout/vProcess5"/>
    <dgm:cxn modelId="{131EAF43-4E36-4D65-9206-420EC2AE1143}" type="presParOf" srcId="{97A72A3E-E5A8-47E8-AD32-ED1EDA56241F}" destId="{16620937-CD2B-4C4E-AA48-CEF8F3E21D9C}" srcOrd="1" destOrd="0" presId="urn:microsoft.com/office/officeart/2005/8/layout/vProcess5"/>
    <dgm:cxn modelId="{3A8DBB65-A22E-4CB0-A893-18301AED9F2C}" type="presParOf" srcId="{97A72A3E-E5A8-47E8-AD32-ED1EDA56241F}" destId="{06488A21-A6B0-42D2-8100-0BA566A5AA69}" srcOrd="2" destOrd="0" presId="urn:microsoft.com/office/officeart/2005/8/layout/vProcess5"/>
    <dgm:cxn modelId="{051B1D65-7AEE-4C63-B045-ADB3C5AD9D63}" type="presParOf" srcId="{97A72A3E-E5A8-47E8-AD32-ED1EDA56241F}" destId="{7F6BBDEA-F9B1-452C-9871-0E67DB8172B5}" srcOrd="3" destOrd="0" presId="urn:microsoft.com/office/officeart/2005/8/layout/vProcess5"/>
    <dgm:cxn modelId="{86C228D0-AC4D-4849-872B-6A1C3FD71DCB}" type="presParOf" srcId="{97A72A3E-E5A8-47E8-AD32-ED1EDA56241F}" destId="{C6EC84CE-0C31-4DC4-9C86-4B5F092980E3}" srcOrd="4" destOrd="0" presId="urn:microsoft.com/office/officeart/2005/8/layout/vProcess5"/>
    <dgm:cxn modelId="{200792E2-5792-41B6-84CB-BDB4CCE4B686}" type="presParOf" srcId="{97A72A3E-E5A8-47E8-AD32-ED1EDA56241F}" destId="{948828B8-1852-4497-8203-DE743B7A31C3}" srcOrd="5" destOrd="0" presId="urn:microsoft.com/office/officeart/2005/8/layout/vProcess5"/>
    <dgm:cxn modelId="{14DE3D8E-7D55-4CC2-82E3-38BD934FC60C}" type="presParOf" srcId="{97A72A3E-E5A8-47E8-AD32-ED1EDA56241F}" destId="{61B8D290-BF2C-469A-8ADC-4A04CFBB8B1C}" srcOrd="6" destOrd="0" presId="urn:microsoft.com/office/officeart/2005/8/layout/vProcess5"/>
    <dgm:cxn modelId="{FAA6CAEA-A8CC-4EA2-8A0A-0AF959DF2ADC}" type="presParOf" srcId="{97A72A3E-E5A8-47E8-AD32-ED1EDA56241F}" destId="{AF681400-2F98-475F-B473-7B8B052A2F07}" srcOrd="7" destOrd="0" presId="urn:microsoft.com/office/officeart/2005/8/layout/vProcess5"/>
    <dgm:cxn modelId="{63B38F9F-BE66-4250-9232-D580A0F602DA}" type="presParOf" srcId="{97A72A3E-E5A8-47E8-AD32-ED1EDA56241F}" destId="{936AE784-A20B-4295-A4C6-19AC3F06FFDB}" srcOrd="8" destOrd="0" presId="urn:microsoft.com/office/officeart/2005/8/layout/vProcess5"/>
    <dgm:cxn modelId="{BF50A6AA-3BD5-4211-BED5-66D7D36BFB63}" type="presParOf" srcId="{97A72A3E-E5A8-47E8-AD32-ED1EDA56241F}" destId="{CB9E8D77-DB92-4977-BD2B-8A2FC0B1581A}" srcOrd="9" destOrd="0" presId="urn:microsoft.com/office/officeart/2005/8/layout/vProcess5"/>
    <dgm:cxn modelId="{D271C5C4-E647-4D88-9485-ECE19AEE2345}" type="presParOf" srcId="{97A72A3E-E5A8-47E8-AD32-ED1EDA56241F}" destId="{1E98C002-B244-4A53-85E8-F9C49E66092B}" srcOrd="10" destOrd="0" presId="urn:microsoft.com/office/officeart/2005/8/layout/vProcess5"/>
    <dgm:cxn modelId="{1A25201F-2390-454D-AD24-C89394BDB909}" type="presParOf" srcId="{97A72A3E-E5A8-47E8-AD32-ED1EDA56241F}" destId="{EF0878F6-A4EF-49FF-BA1F-E82EE3BB72CB}"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 xmlns:a16="http://schemas.microsoft.com/office/drawing/2014/main" id="{EDC62958-6AB1-4249-BC0D-102958D4FF22}"/>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defRPr sz="1200">
                <a:latin typeface="Arial" charset="0"/>
              </a:defRPr>
            </a:lvl1pPr>
          </a:lstStyle>
          <a:p>
            <a:pPr>
              <a:defRPr/>
            </a:pPr>
            <a:endParaRPr lang="en-US" dirty="0"/>
          </a:p>
        </p:txBody>
      </p:sp>
      <p:sp>
        <p:nvSpPr>
          <p:cNvPr id="65539" name="Rectangle 3">
            <a:extLst>
              <a:ext uri="{FF2B5EF4-FFF2-40B4-BE49-F238E27FC236}">
                <a16:creationId xmlns="" xmlns:a16="http://schemas.microsoft.com/office/drawing/2014/main" id="{CEFABC91-4139-456B-A738-32EF40636A35}"/>
              </a:ext>
            </a:extLst>
          </p:cNvPr>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09" tIns="45705" rIns="91409" bIns="45705" numCol="1" anchor="t" anchorCtr="0" compatLnSpc="1">
            <a:prstTxWarp prst="textNoShape">
              <a:avLst/>
            </a:prstTxWarp>
          </a:bodyPr>
          <a:lstStyle>
            <a:lvl1pPr algn="r">
              <a:defRPr sz="1200">
                <a:latin typeface="Arial" charset="0"/>
              </a:defRPr>
            </a:lvl1pPr>
          </a:lstStyle>
          <a:p>
            <a:pPr>
              <a:defRPr/>
            </a:pPr>
            <a:fld id="{55DD5116-82F3-41D6-A99D-5B12B5EA1649}" type="datetimeFigureOut">
              <a:rPr lang="en-US"/>
              <a:pPr>
                <a:defRPr/>
              </a:pPr>
              <a:t>8/31/2021</a:t>
            </a:fld>
            <a:endParaRPr lang="en-US" dirty="0"/>
          </a:p>
        </p:txBody>
      </p:sp>
      <p:sp>
        <p:nvSpPr>
          <p:cNvPr id="65540" name="Rectangle 4">
            <a:extLst>
              <a:ext uri="{FF2B5EF4-FFF2-40B4-BE49-F238E27FC236}">
                <a16:creationId xmlns="" xmlns:a16="http://schemas.microsoft.com/office/drawing/2014/main" id="{7D57FF08-3ED7-417E-A559-7A2A7071CDB2}"/>
              </a:ext>
            </a:extLst>
          </p:cNvPr>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defRPr sz="1200">
                <a:latin typeface="Arial" charset="0"/>
              </a:defRPr>
            </a:lvl1pPr>
          </a:lstStyle>
          <a:p>
            <a:pPr>
              <a:defRPr/>
            </a:pPr>
            <a:endParaRPr lang="en-US" dirty="0"/>
          </a:p>
        </p:txBody>
      </p:sp>
      <p:sp>
        <p:nvSpPr>
          <p:cNvPr id="65541" name="Rectangle 5">
            <a:extLst>
              <a:ext uri="{FF2B5EF4-FFF2-40B4-BE49-F238E27FC236}">
                <a16:creationId xmlns="" xmlns:a16="http://schemas.microsoft.com/office/drawing/2014/main" id="{A688172D-5474-4B26-A7B8-B0AEF7A9DC2C}"/>
              </a:ext>
            </a:extLst>
          </p:cNvPr>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09" tIns="45705" rIns="91409" bIns="45705" numCol="1" anchor="b" anchorCtr="0" compatLnSpc="1">
            <a:prstTxWarp prst="textNoShape">
              <a:avLst/>
            </a:prstTxWarp>
          </a:bodyPr>
          <a:lstStyle>
            <a:lvl1pPr algn="r">
              <a:defRPr sz="1200"/>
            </a:lvl1pPr>
          </a:lstStyle>
          <a:p>
            <a:pPr>
              <a:defRPr/>
            </a:pPr>
            <a:fld id="{92C5C666-ABC9-487C-BD6B-0DFC18A49176}"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AB53853D-F924-4E40-9CE6-6510DD003F17}"/>
              </a:ext>
            </a:extLst>
          </p:cNvPr>
          <p:cNvSpPr>
            <a:spLocks noGrp="1"/>
          </p:cNvSpPr>
          <p:nvPr>
            <p:ph type="hdr" sz="quarter"/>
          </p:nvPr>
        </p:nvSpPr>
        <p:spPr>
          <a:xfrm>
            <a:off x="0" y="0"/>
            <a:ext cx="3038475" cy="465138"/>
          </a:xfrm>
          <a:prstGeom prst="rect">
            <a:avLst/>
          </a:prstGeom>
        </p:spPr>
        <p:txBody>
          <a:bodyPr vert="horz" lIns="91409" tIns="45705" rIns="91409" bIns="45705" rtlCol="0"/>
          <a:lstStyle>
            <a:lvl1pPr algn="l">
              <a:defRPr sz="1200">
                <a:latin typeface="Arial" charset="0"/>
              </a:defRPr>
            </a:lvl1pPr>
          </a:lstStyle>
          <a:p>
            <a:pPr>
              <a:defRPr/>
            </a:pPr>
            <a:endParaRPr lang="en-US" dirty="0"/>
          </a:p>
        </p:txBody>
      </p:sp>
      <p:sp>
        <p:nvSpPr>
          <p:cNvPr id="3" name="Date Placeholder 2">
            <a:extLst>
              <a:ext uri="{FF2B5EF4-FFF2-40B4-BE49-F238E27FC236}">
                <a16:creationId xmlns="" xmlns:a16="http://schemas.microsoft.com/office/drawing/2014/main" id="{1D8EB8B5-2A8B-4BB5-B7F4-780C6593AD1C}"/>
              </a:ext>
            </a:extLst>
          </p:cNvPr>
          <p:cNvSpPr>
            <a:spLocks noGrp="1"/>
          </p:cNvSpPr>
          <p:nvPr>
            <p:ph type="dt" idx="1"/>
          </p:nvPr>
        </p:nvSpPr>
        <p:spPr>
          <a:xfrm>
            <a:off x="3970338" y="0"/>
            <a:ext cx="3038475" cy="465138"/>
          </a:xfrm>
          <a:prstGeom prst="rect">
            <a:avLst/>
          </a:prstGeom>
        </p:spPr>
        <p:txBody>
          <a:bodyPr vert="horz" lIns="91409" tIns="45705" rIns="91409" bIns="45705" rtlCol="0"/>
          <a:lstStyle>
            <a:lvl1pPr algn="r">
              <a:defRPr sz="1200">
                <a:latin typeface="Arial" charset="0"/>
              </a:defRPr>
            </a:lvl1pPr>
          </a:lstStyle>
          <a:p>
            <a:pPr>
              <a:defRPr/>
            </a:pPr>
            <a:fld id="{20A87F62-4EDF-47D4-A20B-49F85E4AD08F}" type="datetimeFigureOut">
              <a:rPr lang="en-US"/>
              <a:pPr>
                <a:defRPr/>
              </a:pPr>
              <a:t>8/31/2021</a:t>
            </a:fld>
            <a:endParaRPr lang="en-US" dirty="0"/>
          </a:p>
        </p:txBody>
      </p:sp>
      <p:sp>
        <p:nvSpPr>
          <p:cNvPr id="4" name="Slide Image Placeholder 3">
            <a:extLst>
              <a:ext uri="{FF2B5EF4-FFF2-40B4-BE49-F238E27FC236}">
                <a16:creationId xmlns="" xmlns:a16="http://schemas.microsoft.com/office/drawing/2014/main" id="{42234A67-0E52-43B0-ABA4-A87585F95636}"/>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09" tIns="45705" rIns="91409" bIns="45705" rtlCol="0" anchor="ctr"/>
          <a:lstStyle/>
          <a:p>
            <a:pPr lvl="0"/>
            <a:endParaRPr lang="en-US" noProof="0" dirty="0"/>
          </a:p>
        </p:txBody>
      </p:sp>
      <p:sp>
        <p:nvSpPr>
          <p:cNvPr id="5" name="Notes Placeholder 4">
            <a:extLst>
              <a:ext uri="{FF2B5EF4-FFF2-40B4-BE49-F238E27FC236}">
                <a16:creationId xmlns="" xmlns:a16="http://schemas.microsoft.com/office/drawing/2014/main" id="{68B39681-2BCC-4613-B459-986547444092}"/>
              </a:ext>
            </a:extLst>
          </p:cNvPr>
          <p:cNvSpPr>
            <a:spLocks noGrp="1"/>
          </p:cNvSpPr>
          <p:nvPr>
            <p:ph type="body" sz="quarter" idx="3"/>
          </p:nvPr>
        </p:nvSpPr>
        <p:spPr>
          <a:xfrm>
            <a:off x="700088" y="4416425"/>
            <a:ext cx="5610225" cy="4183063"/>
          </a:xfrm>
          <a:prstGeom prst="rect">
            <a:avLst/>
          </a:prstGeom>
        </p:spPr>
        <p:txBody>
          <a:bodyPr vert="horz" wrap="square" lIns="91409" tIns="45705" rIns="91409" bIns="45705"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5D0B9010-504A-4C3C-BFA0-9179280111D6}"/>
              </a:ext>
            </a:extLst>
          </p:cNvPr>
          <p:cNvSpPr>
            <a:spLocks noGrp="1"/>
          </p:cNvSpPr>
          <p:nvPr>
            <p:ph type="ftr" sz="quarter" idx="4"/>
          </p:nvPr>
        </p:nvSpPr>
        <p:spPr>
          <a:xfrm>
            <a:off x="0" y="8829675"/>
            <a:ext cx="3038475" cy="465138"/>
          </a:xfrm>
          <a:prstGeom prst="rect">
            <a:avLst/>
          </a:prstGeom>
        </p:spPr>
        <p:txBody>
          <a:bodyPr vert="horz" lIns="91409" tIns="45705" rIns="91409" bIns="45705" rtlCol="0" anchor="b"/>
          <a:lstStyle>
            <a:lvl1pPr algn="l">
              <a:defRPr sz="1200">
                <a:latin typeface="Arial" charset="0"/>
              </a:defRPr>
            </a:lvl1pPr>
          </a:lstStyle>
          <a:p>
            <a:pPr>
              <a:defRPr/>
            </a:pPr>
            <a:endParaRPr lang="en-US" dirty="0"/>
          </a:p>
        </p:txBody>
      </p:sp>
      <p:sp>
        <p:nvSpPr>
          <p:cNvPr id="7" name="Slide Number Placeholder 6">
            <a:extLst>
              <a:ext uri="{FF2B5EF4-FFF2-40B4-BE49-F238E27FC236}">
                <a16:creationId xmlns="" xmlns:a16="http://schemas.microsoft.com/office/drawing/2014/main" id="{0974F0E8-42A2-4130-913D-FD6942806EA6}"/>
              </a:ext>
            </a:extLst>
          </p:cNvPr>
          <p:cNvSpPr>
            <a:spLocks noGrp="1"/>
          </p:cNvSpPr>
          <p:nvPr>
            <p:ph type="sldNum" sz="quarter" idx="5"/>
          </p:nvPr>
        </p:nvSpPr>
        <p:spPr>
          <a:xfrm>
            <a:off x="3970338" y="8829675"/>
            <a:ext cx="3038475" cy="465138"/>
          </a:xfrm>
          <a:prstGeom prst="rect">
            <a:avLst/>
          </a:prstGeom>
        </p:spPr>
        <p:txBody>
          <a:bodyPr vert="horz" wrap="square" lIns="91409" tIns="45705" rIns="91409" bIns="45705" numCol="1" anchor="b" anchorCtr="0" compatLnSpc="1">
            <a:prstTxWarp prst="textNoShape">
              <a:avLst/>
            </a:prstTxWarp>
          </a:bodyPr>
          <a:lstStyle>
            <a:lvl1pPr algn="r">
              <a:defRPr sz="1200"/>
            </a:lvl1pPr>
          </a:lstStyle>
          <a:p>
            <a:pPr>
              <a:defRPr/>
            </a:pPr>
            <a:fld id="{726D12FB-AD03-4BD1-A336-FA89E212EFE1}" type="slidenum">
              <a:rPr lang="en-US" altLang="en-US"/>
              <a:pPr>
                <a:defRPr/>
              </a:pPr>
              <a:t>‹#›</a:t>
            </a:fld>
            <a:endParaRPr lang="en-US" altLang="en-US" dirty="0"/>
          </a:p>
        </p:txBody>
      </p:sp>
    </p:spTree>
    <p:extLst>
      <p:ext uri="{BB962C8B-B14F-4D97-AF65-F5344CB8AC3E}">
        <p14:creationId xmlns:p14="http://schemas.microsoft.com/office/powerpoint/2010/main" val="5089833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charset="0"/>
      </a:defRPr>
    </a:lvl1pPr>
    <a:lvl2pPr marL="457200" algn="l" rtl="0" eaLnBrk="0" fontAlgn="base" hangingPunct="0">
      <a:spcBef>
        <a:spcPct val="30000"/>
      </a:spcBef>
      <a:spcAft>
        <a:spcPct val="0"/>
      </a:spcAft>
      <a:defRPr sz="1200" kern="1200">
        <a:solidFill>
          <a:schemeClr val="tx1"/>
        </a:solidFill>
        <a:latin typeface="+mn-lt"/>
        <a:ea typeface="+mn-ea"/>
        <a:cs typeface="Arial" charset="0"/>
      </a:defRPr>
    </a:lvl2pPr>
    <a:lvl3pPr marL="914400" algn="l" rtl="0" eaLnBrk="0" fontAlgn="base" hangingPunct="0">
      <a:spcBef>
        <a:spcPct val="30000"/>
      </a:spcBef>
      <a:spcAft>
        <a:spcPct val="0"/>
      </a:spcAft>
      <a:defRPr sz="1200" kern="1200">
        <a:solidFill>
          <a:schemeClr val="tx1"/>
        </a:solidFill>
        <a:latin typeface="+mn-lt"/>
        <a:ea typeface="+mn-ea"/>
        <a:cs typeface="Arial" charset="0"/>
      </a:defRPr>
    </a:lvl3pPr>
    <a:lvl4pPr marL="1371600" algn="l" rtl="0" eaLnBrk="0" fontAlgn="base" hangingPunct="0">
      <a:spcBef>
        <a:spcPct val="30000"/>
      </a:spcBef>
      <a:spcAft>
        <a:spcPct val="0"/>
      </a:spcAft>
      <a:defRPr sz="1200" kern="1200">
        <a:solidFill>
          <a:schemeClr val="tx1"/>
        </a:solidFill>
        <a:latin typeface="+mn-lt"/>
        <a:ea typeface="+mn-ea"/>
        <a:cs typeface="Arial" charset="0"/>
      </a:defRPr>
    </a:lvl4pPr>
    <a:lvl5pPr marL="1828800" algn="l" rtl="0" eaLnBrk="0" fontAlgn="base" hangingPunct="0">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 xmlns:a16="http://schemas.microsoft.com/office/drawing/2014/main" id="{0D0BB4A2-AA1C-49CD-8A64-8178C7C18E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 xmlns:a16="http://schemas.microsoft.com/office/drawing/2014/main" id="{26BC4A71-76E4-4AA0-97BA-0AA8398A05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cs typeface="Arial" panose="020B0604020202020204" pitchFamily="34" charset="0"/>
            </a:endParaRPr>
          </a:p>
        </p:txBody>
      </p:sp>
      <p:sp>
        <p:nvSpPr>
          <p:cNvPr id="6148" name="Slide Number Placeholder 3">
            <a:extLst>
              <a:ext uri="{FF2B5EF4-FFF2-40B4-BE49-F238E27FC236}">
                <a16:creationId xmlns="" xmlns:a16="http://schemas.microsoft.com/office/drawing/2014/main" id="{B5E55180-C811-401A-8498-AE780E46FE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B7EBB994-9ACC-4815-B631-FD5312CA7655}" type="slidenum">
              <a:rPr lang="en-US" altLang="en-US" sz="1200" smtClean="0"/>
              <a:pPr/>
              <a:t>1</a:t>
            </a:fld>
            <a:endParaRPr lang="en-US" altLang="en-US" sz="1200" dirty="0"/>
          </a:p>
        </p:txBody>
      </p:sp>
    </p:spTree>
    <p:extLst>
      <p:ext uri="{BB962C8B-B14F-4D97-AF65-F5344CB8AC3E}">
        <p14:creationId xmlns:p14="http://schemas.microsoft.com/office/powerpoint/2010/main" val="1781446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Black" panose="020B0A040201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726D12FB-AD03-4BD1-A336-FA89E212EFE1}" type="slidenum">
              <a:rPr lang="en-US" altLang="en-US" smtClean="0"/>
              <a:pPr>
                <a:defRPr/>
              </a:pPr>
              <a:t>15</a:t>
            </a:fld>
            <a:endParaRPr lang="en-US" altLang="en-US" dirty="0"/>
          </a:p>
        </p:txBody>
      </p:sp>
    </p:spTree>
    <p:extLst>
      <p:ext uri="{BB962C8B-B14F-4D97-AF65-F5344CB8AC3E}">
        <p14:creationId xmlns:p14="http://schemas.microsoft.com/office/powerpoint/2010/main" val="2182193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 xmlns:a16="http://schemas.microsoft.com/office/drawing/2014/main" id="{AFF7D15B-5D9A-490B-8588-F94D258360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a:extLst>
              <a:ext uri="{FF2B5EF4-FFF2-40B4-BE49-F238E27FC236}">
                <a16:creationId xmlns="" xmlns:a16="http://schemas.microsoft.com/office/drawing/2014/main" id="{78B42E1D-9F62-49B5-86E3-01880B8A0F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cs typeface="Arial" panose="020B0604020202020204" pitchFamily="34" charset="0"/>
            </a:endParaRPr>
          </a:p>
        </p:txBody>
      </p:sp>
      <p:sp>
        <p:nvSpPr>
          <p:cNvPr id="5124" name="Slide Number Placeholder 3">
            <a:extLst>
              <a:ext uri="{FF2B5EF4-FFF2-40B4-BE49-F238E27FC236}">
                <a16:creationId xmlns="" xmlns:a16="http://schemas.microsoft.com/office/drawing/2014/main" id="{C765F1CE-F430-4AE1-A165-193E8E3718EE}"/>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fontAlgn="auto" hangingPunct="1">
              <a:spcBef>
                <a:spcPts val="0"/>
              </a:spcBef>
              <a:spcAft>
                <a:spcPts val="0"/>
              </a:spcAft>
              <a:defRPr/>
            </a:pPr>
            <a:fld id="{68E582BB-E1EC-466A-80C5-EFD255A50BF0}" type="slidenum">
              <a:rPr lang="en-US" altLang="en-US" sz="1200" kern="0" smtClean="0"/>
              <a:pPr eaLnBrk="1" fontAlgn="auto" hangingPunct="1">
                <a:spcBef>
                  <a:spcPts val="0"/>
                </a:spcBef>
                <a:spcAft>
                  <a:spcPts val="0"/>
                </a:spcAft>
                <a:defRPr/>
              </a:pPr>
              <a:t>20</a:t>
            </a:fld>
            <a:endParaRPr lang="en-US" altLang="en-US" sz="1200" kern="0" dirty="0"/>
          </a:p>
        </p:txBody>
      </p:sp>
    </p:spTree>
    <p:extLst>
      <p:ext uri="{BB962C8B-B14F-4D97-AF65-F5344CB8AC3E}">
        <p14:creationId xmlns:p14="http://schemas.microsoft.com/office/powerpoint/2010/main" val="544422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 xmlns:a16="http://schemas.microsoft.com/office/drawing/2014/main" id="{D38BE36F-08FD-4487-A502-25A0C99D4629}"/>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 xmlns:a16="http://schemas.microsoft.com/office/drawing/2014/main" id="{6D57F4D0-5F9A-4EF5-BFD5-305DEAC9B47C}"/>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 xmlns:a16="http://schemas.microsoft.com/office/drawing/2014/main" id="{F808C707-C5A7-4CFD-AB82-50853483B039}"/>
              </a:ext>
            </a:extLst>
          </p:cNvPr>
          <p:cNvSpPr>
            <a:spLocks noGrp="1"/>
          </p:cNvSpPr>
          <p:nvPr>
            <p:ph type="sldNum" sz="quarter" idx="12"/>
          </p:nvPr>
        </p:nvSpPr>
        <p:spPr/>
        <p:txBody>
          <a:bodyPr/>
          <a:lstStyle>
            <a:lvl1pPr>
              <a:defRPr/>
            </a:lvl1pPr>
          </a:lstStyle>
          <a:p>
            <a:pPr>
              <a:defRPr/>
            </a:pPr>
            <a:fld id="{15A8EC67-6F7D-4161-8962-63897A17D7E0}" type="slidenum">
              <a:rPr lang="en-US" altLang="en-US"/>
              <a:pPr>
                <a:defRPr/>
              </a:pPr>
              <a:t>‹#›</a:t>
            </a:fld>
            <a:endParaRPr lang="en-US" altLang="en-US" dirty="0"/>
          </a:p>
        </p:txBody>
      </p:sp>
    </p:spTree>
    <p:extLst>
      <p:ext uri="{BB962C8B-B14F-4D97-AF65-F5344CB8AC3E}">
        <p14:creationId xmlns:p14="http://schemas.microsoft.com/office/powerpoint/2010/main" val="3411456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991DDDC-1A3B-4214-8463-910973BD60FE}"/>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 xmlns:a16="http://schemas.microsoft.com/office/drawing/2014/main" id="{C66A7E1F-6099-4EC6-A347-99090778794F}"/>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 xmlns:a16="http://schemas.microsoft.com/office/drawing/2014/main" id="{963FC78E-8F47-48BD-B1C8-6FE0C57BA779}"/>
              </a:ext>
            </a:extLst>
          </p:cNvPr>
          <p:cNvSpPr>
            <a:spLocks noGrp="1"/>
          </p:cNvSpPr>
          <p:nvPr>
            <p:ph type="sldNum" sz="quarter" idx="12"/>
          </p:nvPr>
        </p:nvSpPr>
        <p:spPr/>
        <p:txBody>
          <a:bodyPr/>
          <a:lstStyle>
            <a:lvl1pPr>
              <a:defRPr/>
            </a:lvl1pPr>
          </a:lstStyle>
          <a:p>
            <a:pPr>
              <a:defRPr/>
            </a:pPr>
            <a:fld id="{BD278861-0BCB-44A2-83B2-97B70D8F95AC}" type="slidenum">
              <a:rPr lang="en-US" altLang="en-US"/>
              <a:pPr>
                <a:defRPr/>
              </a:pPr>
              <a:t>‹#›</a:t>
            </a:fld>
            <a:endParaRPr lang="en-US" altLang="en-US" dirty="0"/>
          </a:p>
        </p:txBody>
      </p:sp>
    </p:spTree>
    <p:extLst>
      <p:ext uri="{BB962C8B-B14F-4D97-AF65-F5344CB8AC3E}">
        <p14:creationId xmlns:p14="http://schemas.microsoft.com/office/powerpoint/2010/main" val="230272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FDC44CD-2F12-400F-897E-09CED64F38C8}"/>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 xmlns:a16="http://schemas.microsoft.com/office/drawing/2014/main" id="{3C49F06E-9972-4FA1-A6D4-0A774943202D}"/>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 xmlns:a16="http://schemas.microsoft.com/office/drawing/2014/main" id="{B9A8F41E-C6FA-4B7E-9297-BD1CF8A106C9}"/>
              </a:ext>
            </a:extLst>
          </p:cNvPr>
          <p:cNvSpPr>
            <a:spLocks noGrp="1"/>
          </p:cNvSpPr>
          <p:nvPr>
            <p:ph type="sldNum" sz="quarter" idx="12"/>
          </p:nvPr>
        </p:nvSpPr>
        <p:spPr/>
        <p:txBody>
          <a:bodyPr/>
          <a:lstStyle>
            <a:lvl1pPr>
              <a:defRPr/>
            </a:lvl1pPr>
          </a:lstStyle>
          <a:p>
            <a:pPr>
              <a:defRPr/>
            </a:pPr>
            <a:fld id="{277158FD-D2A0-437A-8CEB-A11F31358584}" type="slidenum">
              <a:rPr lang="en-US" altLang="en-US"/>
              <a:pPr>
                <a:defRPr/>
              </a:pPr>
              <a:t>‹#›</a:t>
            </a:fld>
            <a:endParaRPr lang="en-US" altLang="en-US" dirty="0"/>
          </a:p>
        </p:txBody>
      </p:sp>
    </p:spTree>
    <p:extLst>
      <p:ext uri="{BB962C8B-B14F-4D97-AF65-F5344CB8AC3E}">
        <p14:creationId xmlns:p14="http://schemas.microsoft.com/office/powerpoint/2010/main" val="2491996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5FCD90A-D9DD-43D3-A9C8-3AD6BF16DC2F}"/>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 xmlns:a16="http://schemas.microsoft.com/office/drawing/2014/main" id="{AD30649A-5E3B-4423-AE97-B11A10204D88}"/>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 xmlns:a16="http://schemas.microsoft.com/office/drawing/2014/main" id="{DBE278C8-F196-4B91-92AD-5482E18D9EFF}"/>
              </a:ext>
            </a:extLst>
          </p:cNvPr>
          <p:cNvSpPr>
            <a:spLocks noGrp="1"/>
          </p:cNvSpPr>
          <p:nvPr>
            <p:ph type="sldNum" sz="quarter" idx="12"/>
          </p:nvPr>
        </p:nvSpPr>
        <p:spPr/>
        <p:txBody>
          <a:bodyPr/>
          <a:lstStyle>
            <a:lvl1pPr>
              <a:defRPr/>
            </a:lvl1pPr>
          </a:lstStyle>
          <a:p>
            <a:pPr>
              <a:defRPr/>
            </a:pPr>
            <a:fld id="{8272724B-26D4-42D1-818E-A1A45388CCAC}" type="slidenum">
              <a:rPr lang="en-US" altLang="en-US"/>
              <a:pPr>
                <a:defRPr/>
              </a:pPr>
              <a:t>‹#›</a:t>
            </a:fld>
            <a:endParaRPr lang="en-US" altLang="en-US" dirty="0"/>
          </a:p>
        </p:txBody>
      </p:sp>
    </p:spTree>
    <p:extLst>
      <p:ext uri="{BB962C8B-B14F-4D97-AF65-F5344CB8AC3E}">
        <p14:creationId xmlns:p14="http://schemas.microsoft.com/office/powerpoint/2010/main" val="154328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AFEABAD-0139-4D07-B474-BAE81FFDA0BA}"/>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 xmlns:a16="http://schemas.microsoft.com/office/drawing/2014/main" id="{33AE6DFE-E0F5-44F2-9DA6-8F3DB22704D0}"/>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 xmlns:a16="http://schemas.microsoft.com/office/drawing/2014/main" id="{8AB76C1C-8868-4FE7-BAFE-D86224F91510}"/>
              </a:ext>
            </a:extLst>
          </p:cNvPr>
          <p:cNvSpPr>
            <a:spLocks noGrp="1"/>
          </p:cNvSpPr>
          <p:nvPr>
            <p:ph type="sldNum" sz="quarter" idx="12"/>
          </p:nvPr>
        </p:nvSpPr>
        <p:spPr/>
        <p:txBody>
          <a:bodyPr/>
          <a:lstStyle>
            <a:lvl1pPr>
              <a:defRPr/>
            </a:lvl1pPr>
          </a:lstStyle>
          <a:p>
            <a:pPr>
              <a:defRPr/>
            </a:pPr>
            <a:fld id="{17FEC569-7273-4A06-8625-06BCA31207D2}" type="slidenum">
              <a:rPr lang="en-US" altLang="en-US"/>
              <a:pPr>
                <a:defRPr/>
              </a:pPr>
              <a:t>‹#›</a:t>
            </a:fld>
            <a:endParaRPr lang="en-US" altLang="en-US" dirty="0"/>
          </a:p>
        </p:txBody>
      </p:sp>
    </p:spTree>
    <p:extLst>
      <p:ext uri="{BB962C8B-B14F-4D97-AF65-F5344CB8AC3E}">
        <p14:creationId xmlns:p14="http://schemas.microsoft.com/office/powerpoint/2010/main" val="1267272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CFCB0AA8-3989-4182-A92B-8C454D89C804}"/>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 xmlns:a16="http://schemas.microsoft.com/office/drawing/2014/main" id="{A1A11CB4-A3FC-43DA-BDC9-BFC8A3D0E651}"/>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 xmlns:a16="http://schemas.microsoft.com/office/drawing/2014/main" id="{A60318DC-9E51-4A25-8A7A-E4ED6472292B}"/>
              </a:ext>
            </a:extLst>
          </p:cNvPr>
          <p:cNvSpPr>
            <a:spLocks noGrp="1"/>
          </p:cNvSpPr>
          <p:nvPr>
            <p:ph type="sldNum" sz="quarter" idx="12"/>
          </p:nvPr>
        </p:nvSpPr>
        <p:spPr/>
        <p:txBody>
          <a:bodyPr/>
          <a:lstStyle>
            <a:lvl1pPr>
              <a:defRPr/>
            </a:lvl1pPr>
          </a:lstStyle>
          <a:p>
            <a:pPr>
              <a:defRPr/>
            </a:pPr>
            <a:fld id="{69B041DD-6B24-4E0A-9CBD-62B402B9FE0B}" type="slidenum">
              <a:rPr lang="en-US" altLang="en-US"/>
              <a:pPr>
                <a:defRPr/>
              </a:pPr>
              <a:t>‹#›</a:t>
            </a:fld>
            <a:endParaRPr lang="en-US" altLang="en-US" dirty="0"/>
          </a:p>
        </p:txBody>
      </p:sp>
    </p:spTree>
    <p:extLst>
      <p:ext uri="{BB962C8B-B14F-4D97-AF65-F5344CB8AC3E}">
        <p14:creationId xmlns:p14="http://schemas.microsoft.com/office/powerpoint/2010/main" val="2788451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 xmlns:a16="http://schemas.microsoft.com/office/drawing/2014/main" id="{A864266E-9BB0-4029-8DFA-AD532C29A7D8}"/>
              </a:ext>
            </a:extLst>
          </p:cNvPr>
          <p:cNvSpPr>
            <a:spLocks noGrp="1"/>
          </p:cNvSpPr>
          <p:nvPr>
            <p:ph type="dt" sz="half" idx="10"/>
          </p:nvPr>
        </p:nvSpPr>
        <p:spPr/>
        <p:txBody>
          <a:bodyPr/>
          <a:lstStyle>
            <a:lvl1pPr>
              <a:defRPr/>
            </a:lvl1pPr>
          </a:lstStyle>
          <a:p>
            <a:pPr>
              <a:defRPr/>
            </a:pPr>
            <a:endParaRPr lang="en-US" dirty="0"/>
          </a:p>
        </p:txBody>
      </p:sp>
      <p:sp>
        <p:nvSpPr>
          <p:cNvPr id="8" name="Footer Placeholder 4">
            <a:extLst>
              <a:ext uri="{FF2B5EF4-FFF2-40B4-BE49-F238E27FC236}">
                <a16:creationId xmlns="" xmlns:a16="http://schemas.microsoft.com/office/drawing/2014/main" id="{211B6D39-CACA-424F-A13A-E7B4D3B2E525}"/>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5">
            <a:extLst>
              <a:ext uri="{FF2B5EF4-FFF2-40B4-BE49-F238E27FC236}">
                <a16:creationId xmlns="" xmlns:a16="http://schemas.microsoft.com/office/drawing/2014/main" id="{8932CA58-81E3-474E-BD52-9416726E58DC}"/>
              </a:ext>
            </a:extLst>
          </p:cNvPr>
          <p:cNvSpPr>
            <a:spLocks noGrp="1"/>
          </p:cNvSpPr>
          <p:nvPr>
            <p:ph type="sldNum" sz="quarter" idx="12"/>
          </p:nvPr>
        </p:nvSpPr>
        <p:spPr/>
        <p:txBody>
          <a:bodyPr/>
          <a:lstStyle>
            <a:lvl1pPr>
              <a:defRPr/>
            </a:lvl1pPr>
          </a:lstStyle>
          <a:p>
            <a:pPr>
              <a:defRPr/>
            </a:pPr>
            <a:fld id="{B1A31D5F-8B06-4AE5-B0FA-4084DFB5BCA9}" type="slidenum">
              <a:rPr lang="en-US" altLang="en-US"/>
              <a:pPr>
                <a:defRPr/>
              </a:pPr>
              <a:t>‹#›</a:t>
            </a:fld>
            <a:endParaRPr lang="en-US" altLang="en-US" dirty="0"/>
          </a:p>
        </p:txBody>
      </p:sp>
    </p:spTree>
    <p:extLst>
      <p:ext uri="{BB962C8B-B14F-4D97-AF65-F5344CB8AC3E}">
        <p14:creationId xmlns:p14="http://schemas.microsoft.com/office/powerpoint/2010/main" val="348794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4EF67393-147F-41F9-A6B4-362F9870332A}"/>
              </a:ext>
            </a:extLst>
          </p:cNvPr>
          <p:cNvSpPr>
            <a:spLocks noGrp="1"/>
          </p:cNvSpPr>
          <p:nvPr>
            <p:ph type="dt" sz="half" idx="10"/>
          </p:nvPr>
        </p:nvSpPr>
        <p:spPr/>
        <p:txBody>
          <a:bodyPr/>
          <a:lstStyle>
            <a:lvl1pPr>
              <a:defRPr/>
            </a:lvl1pPr>
          </a:lstStyle>
          <a:p>
            <a:pPr>
              <a:defRPr/>
            </a:pPr>
            <a:endParaRPr lang="en-US" dirty="0"/>
          </a:p>
        </p:txBody>
      </p:sp>
      <p:sp>
        <p:nvSpPr>
          <p:cNvPr id="4" name="Footer Placeholder 4">
            <a:extLst>
              <a:ext uri="{FF2B5EF4-FFF2-40B4-BE49-F238E27FC236}">
                <a16:creationId xmlns="" xmlns:a16="http://schemas.microsoft.com/office/drawing/2014/main" id="{D1138585-BEDC-4DC0-A3B1-EFBBDB6BFA10}"/>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 xmlns:a16="http://schemas.microsoft.com/office/drawing/2014/main" id="{18D579B1-C3AD-4996-BACD-4F869B3CFCF9}"/>
              </a:ext>
            </a:extLst>
          </p:cNvPr>
          <p:cNvSpPr>
            <a:spLocks noGrp="1"/>
          </p:cNvSpPr>
          <p:nvPr>
            <p:ph type="sldNum" sz="quarter" idx="12"/>
          </p:nvPr>
        </p:nvSpPr>
        <p:spPr/>
        <p:txBody>
          <a:bodyPr/>
          <a:lstStyle>
            <a:lvl1pPr>
              <a:defRPr/>
            </a:lvl1pPr>
          </a:lstStyle>
          <a:p>
            <a:pPr>
              <a:defRPr/>
            </a:pPr>
            <a:fld id="{F98B589D-4617-40A0-95A8-8A296D0016C6}" type="slidenum">
              <a:rPr lang="en-US" altLang="en-US"/>
              <a:pPr>
                <a:defRPr/>
              </a:pPr>
              <a:t>‹#›</a:t>
            </a:fld>
            <a:endParaRPr lang="en-US" altLang="en-US" dirty="0"/>
          </a:p>
        </p:txBody>
      </p:sp>
    </p:spTree>
    <p:extLst>
      <p:ext uri="{BB962C8B-B14F-4D97-AF65-F5344CB8AC3E}">
        <p14:creationId xmlns:p14="http://schemas.microsoft.com/office/powerpoint/2010/main" val="1696357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3DCE1E57-EA61-4214-8B36-CAECC91B6DD7}"/>
              </a:ext>
            </a:extLst>
          </p:cNvPr>
          <p:cNvSpPr>
            <a:spLocks noGrp="1"/>
          </p:cNvSpPr>
          <p:nvPr>
            <p:ph type="dt" sz="half" idx="10"/>
          </p:nvPr>
        </p:nvSpPr>
        <p:spPr/>
        <p:txBody>
          <a:bodyPr/>
          <a:lstStyle>
            <a:lvl1pPr>
              <a:defRPr/>
            </a:lvl1pPr>
          </a:lstStyle>
          <a:p>
            <a:pPr>
              <a:defRPr/>
            </a:pPr>
            <a:endParaRPr lang="en-US" dirty="0"/>
          </a:p>
        </p:txBody>
      </p:sp>
      <p:sp>
        <p:nvSpPr>
          <p:cNvPr id="3" name="Footer Placeholder 4">
            <a:extLst>
              <a:ext uri="{FF2B5EF4-FFF2-40B4-BE49-F238E27FC236}">
                <a16:creationId xmlns="" xmlns:a16="http://schemas.microsoft.com/office/drawing/2014/main" id="{414B4387-D91D-46EF-A429-52D4BA5D270F}"/>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 xmlns:a16="http://schemas.microsoft.com/office/drawing/2014/main" id="{1F930E2F-2ED5-4B0C-B331-39FBE34CA537}"/>
              </a:ext>
            </a:extLst>
          </p:cNvPr>
          <p:cNvSpPr>
            <a:spLocks noGrp="1"/>
          </p:cNvSpPr>
          <p:nvPr>
            <p:ph type="sldNum" sz="quarter" idx="12"/>
          </p:nvPr>
        </p:nvSpPr>
        <p:spPr/>
        <p:txBody>
          <a:bodyPr/>
          <a:lstStyle>
            <a:lvl1pPr>
              <a:defRPr/>
            </a:lvl1pPr>
          </a:lstStyle>
          <a:p>
            <a:pPr>
              <a:defRPr/>
            </a:pPr>
            <a:fld id="{6DF552B0-716D-49E0-81BF-37F77FEFD90D}" type="slidenum">
              <a:rPr lang="en-US" altLang="en-US"/>
              <a:pPr>
                <a:defRPr/>
              </a:pPr>
              <a:t>‹#›</a:t>
            </a:fld>
            <a:endParaRPr lang="en-US" altLang="en-US" dirty="0"/>
          </a:p>
        </p:txBody>
      </p:sp>
    </p:spTree>
    <p:extLst>
      <p:ext uri="{BB962C8B-B14F-4D97-AF65-F5344CB8AC3E}">
        <p14:creationId xmlns:p14="http://schemas.microsoft.com/office/powerpoint/2010/main" val="4072748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C3E756AF-28BD-415A-B0D1-8D9DA04A0A3B}"/>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 xmlns:a16="http://schemas.microsoft.com/office/drawing/2014/main" id="{59DB01C0-276A-465C-97D1-4643DAF5685A}"/>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 xmlns:a16="http://schemas.microsoft.com/office/drawing/2014/main" id="{D33ED440-0CE8-4EB0-B674-A2F30DA4C04F}"/>
              </a:ext>
            </a:extLst>
          </p:cNvPr>
          <p:cNvSpPr>
            <a:spLocks noGrp="1"/>
          </p:cNvSpPr>
          <p:nvPr>
            <p:ph type="sldNum" sz="quarter" idx="12"/>
          </p:nvPr>
        </p:nvSpPr>
        <p:spPr/>
        <p:txBody>
          <a:bodyPr/>
          <a:lstStyle>
            <a:lvl1pPr>
              <a:defRPr/>
            </a:lvl1pPr>
          </a:lstStyle>
          <a:p>
            <a:pPr>
              <a:defRPr/>
            </a:pPr>
            <a:fld id="{57138A79-CBF0-45D9-A4C2-A820ECD90F01}" type="slidenum">
              <a:rPr lang="en-US" altLang="en-US"/>
              <a:pPr>
                <a:defRPr/>
              </a:pPr>
              <a:t>‹#›</a:t>
            </a:fld>
            <a:endParaRPr lang="en-US" altLang="en-US" dirty="0"/>
          </a:p>
        </p:txBody>
      </p:sp>
    </p:spTree>
    <p:extLst>
      <p:ext uri="{BB962C8B-B14F-4D97-AF65-F5344CB8AC3E}">
        <p14:creationId xmlns:p14="http://schemas.microsoft.com/office/powerpoint/2010/main" val="394579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F085D5E6-783E-403D-B9E0-6DB7E2CB90ED}"/>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 xmlns:a16="http://schemas.microsoft.com/office/drawing/2014/main" id="{D433304D-5C15-4398-B1B9-582D464441A3}"/>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 xmlns:a16="http://schemas.microsoft.com/office/drawing/2014/main" id="{7ABBF5C5-468F-4AB6-92AB-8989F32507D9}"/>
              </a:ext>
            </a:extLst>
          </p:cNvPr>
          <p:cNvSpPr>
            <a:spLocks noGrp="1"/>
          </p:cNvSpPr>
          <p:nvPr>
            <p:ph type="sldNum" sz="quarter" idx="12"/>
          </p:nvPr>
        </p:nvSpPr>
        <p:spPr/>
        <p:txBody>
          <a:bodyPr/>
          <a:lstStyle>
            <a:lvl1pPr>
              <a:defRPr/>
            </a:lvl1pPr>
          </a:lstStyle>
          <a:p>
            <a:pPr>
              <a:defRPr/>
            </a:pPr>
            <a:fld id="{B52EB4C0-1DFE-4EFD-9023-DFF79851F5AE}" type="slidenum">
              <a:rPr lang="en-US" altLang="en-US"/>
              <a:pPr>
                <a:defRPr/>
              </a:pPr>
              <a:t>‹#›</a:t>
            </a:fld>
            <a:endParaRPr lang="en-US" altLang="en-US" dirty="0"/>
          </a:p>
        </p:txBody>
      </p:sp>
    </p:spTree>
    <p:extLst>
      <p:ext uri="{BB962C8B-B14F-4D97-AF65-F5344CB8AC3E}">
        <p14:creationId xmlns:p14="http://schemas.microsoft.com/office/powerpoint/2010/main" val="755813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DDDFAC00-E24B-4EF5-B9E9-32FC4481C00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 xmlns:a16="http://schemas.microsoft.com/office/drawing/2014/main" id="{F89FEB6E-DDAA-4720-A78E-C81C82FDDC8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A9CC56B7-2AB5-4E8C-8878-6373C03AA41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en-US" dirty="0"/>
          </a:p>
        </p:txBody>
      </p:sp>
      <p:sp>
        <p:nvSpPr>
          <p:cNvPr id="5" name="Footer Placeholder 4">
            <a:extLst>
              <a:ext uri="{FF2B5EF4-FFF2-40B4-BE49-F238E27FC236}">
                <a16:creationId xmlns="" xmlns:a16="http://schemas.microsoft.com/office/drawing/2014/main" id="{6B317E77-94FE-4C19-8F01-F80717930D8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a:extLst>
              <a:ext uri="{FF2B5EF4-FFF2-40B4-BE49-F238E27FC236}">
                <a16:creationId xmlns="" xmlns:a16="http://schemas.microsoft.com/office/drawing/2014/main" id="{69535C22-CF5D-4AD2-ADCD-70A4E2F7A86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3B9FFC43-8863-42B7-B244-03D165B9CF56}"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spd="slow">
    <p:wipe dir="r"/>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www.camago.com/faq/camago"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1EC69466-833C-4E68-8E9F-2CA774A01D17}"/>
              </a:ext>
            </a:extLst>
          </p:cNvPr>
          <p:cNvPicPr>
            <a:picLocks noChangeAspect="1"/>
          </p:cNvPicPr>
          <p:nvPr/>
        </p:nvPicPr>
        <p:blipFill rotWithShape="1">
          <a:blip r:embed="rId3">
            <a:extLst>
              <a:ext uri="{28A0092B-C50C-407E-A947-70E740481C1C}">
                <a14:useLocalDpi xmlns:a14="http://schemas.microsoft.com/office/drawing/2010/main" val="0"/>
              </a:ext>
            </a:extLst>
          </a:blip>
          <a:srcRect l="22374" r="39173"/>
          <a:stretch/>
        </p:blipFill>
        <p:spPr>
          <a:xfrm>
            <a:off x="4429762" y="10"/>
            <a:ext cx="4709157" cy="6857990"/>
          </a:xfrm>
          <a:custGeom>
            <a:avLst/>
            <a:gdLst>
              <a:gd name="connsiteX0" fmla="*/ 45571 w 6278877"/>
              <a:gd name="connsiteY0" fmla="*/ 0 h 6858000"/>
              <a:gd name="connsiteX1" fmla="*/ 6278877 w 6278877"/>
              <a:gd name="connsiteY1" fmla="*/ 0 h 6858000"/>
              <a:gd name="connsiteX2" fmla="*/ 6278877 w 6278877"/>
              <a:gd name="connsiteY2" fmla="*/ 6858000 h 6858000"/>
              <a:gd name="connsiteX3" fmla="*/ 3292307 w 6278877"/>
              <a:gd name="connsiteY3" fmla="*/ 6858000 h 6858000"/>
              <a:gd name="connsiteX4" fmla="*/ 3181525 w 6278877"/>
              <a:gd name="connsiteY4" fmla="*/ 6786980 h 6858000"/>
              <a:gd name="connsiteX5" fmla="*/ 0 w 6278877"/>
              <a:gd name="connsiteY5" fmla="*/ 803252 h 6858000"/>
              <a:gd name="connsiteX6" fmla="*/ 37255 w 6278877"/>
              <a:gd name="connsiteY6" fmla="*/ 654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7" h="6858000">
                <a:moveTo>
                  <a:pt x="45571" y="0"/>
                </a:moveTo>
                <a:lnTo>
                  <a:pt x="6278877" y="0"/>
                </a:lnTo>
                <a:lnTo>
                  <a:pt x="6278877" y="6858000"/>
                </a:lnTo>
                <a:lnTo>
                  <a:pt x="3292307" y="6858000"/>
                </a:lnTo>
                <a:lnTo>
                  <a:pt x="3181525" y="6786980"/>
                </a:lnTo>
                <a:cubicBezTo>
                  <a:pt x="1262020" y="5490189"/>
                  <a:pt x="0" y="3294101"/>
                  <a:pt x="0" y="803252"/>
                </a:cubicBezTo>
                <a:cubicBezTo>
                  <a:pt x="0" y="554167"/>
                  <a:pt x="12619" y="308030"/>
                  <a:pt x="37255" y="65445"/>
                </a:cubicBezTo>
                <a:close/>
              </a:path>
            </a:pathLst>
          </a:custGeom>
        </p:spPr>
      </p:pic>
      <p:sp>
        <p:nvSpPr>
          <p:cNvPr id="4" name="Title 1">
            <a:extLst>
              <a:ext uri="{FF2B5EF4-FFF2-40B4-BE49-F238E27FC236}">
                <a16:creationId xmlns="" xmlns:a16="http://schemas.microsoft.com/office/drawing/2014/main" id="{C7839049-EFF5-4BA1-B64B-318BB87B5D82}"/>
              </a:ext>
            </a:extLst>
          </p:cNvPr>
          <p:cNvSpPr txBox="1">
            <a:spLocks/>
          </p:cNvSpPr>
          <p:nvPr/>
        </p:nvSpPr>
        <p:spPr>
          <a:xfrm>
            <a:off x="15245" y="2226796"/>
            <a:ext cx="4876778" cy="3716804"/>
          </a:xfrm>
          <a:prstGeom prst="rect">
            <a:avLst/>
          </a:prstGeom>
        </p:spPr>
        <p:txBody>
          <a:bodyPr vert="horz" lIns="91440" tIns="45720" rIns="91440" bIns="45720" rtlCol="0" anchor="t" anchorCtr="1">
            <a:normAutofit fontScale="550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lnSpc>
                <a:spcPct val="90000"/>
              </a:lnSpc>
              <a:spcAft>
                <a:spcPts val="600"/>
              </a:spcAft>
              <a:defRPr/>
            </a:pPr>
            <a:r>
              <a:rPr lang="en-US" altLang="en-US" sz="7600" b="1" dirty="0">
                <a:solidFill>
                  <a:srgbClr val="0070C0"/>
                </a:solidFill>
                <a:effectLst>
                  <a:outerShdw blurRad="38100" dist="38100" dir="2700000" algn="tl">
                    <a:srgbClr val="000000">
                      <a:alpha val="43137"/>
                    </a:srgbClr>
                  </a:outerShdw>
                </a:effectLst>
              </a:rPr>
              <a:t>Pre-Proposal Conference</a:t>
            </a:r>
          </a:p>
          <a:p>
            <a:pPr eaLnBrk="1" hangingPunct="1">
              <a:lnSpc>
                <a:spcPct val="90000"/>
              </a:lnSpc>
              <a:spcAft>
                <a:spcPts val="600"/>
              </a:spcAft>
              <a:defRPr/>
            </a:pPr>
            <a:r>
              <a:rPr lang="en-US" altLang="en-US" sz="7600" b="1" dirty="0" smtClean="0">
                <a:solidFill>
                  <a:srgbClr val="0070C0"/>
                </a:solidFill>
                <a:effectLst>
                  <a:outerShdw blurRad="38100" dist="38100" dir="2700000" algn="tl">
                    <a:srgbClr val="000000">
                      <a:alpha val="43137"/>
                    </a:srgbClr>
                  </a:outerShdw>
                </a:effectLst>
              </a:rPr>
              <a:t>8/31/2021</a:t>
            </a:r>
            <a:endParaRPr lang="en-US" altLang="en-US" sz="7600" b="1" dirty="0">
              <a:solidFill>
                <a:srgbClr val="0070C0"/>
              </a:solidFill>
              <a:effectLst>
                <a:outerShdw blurRad="38100" dist="38100" dir="2700000" algn="tl">
                  <a:srgbClr val="000000">
                    <a:alpha val="43137"/>
                  </a:srgbClr>
                </a:outerShdw>
              </a:effectLst>
            </a:endParaRPr>
          </a:p>
          <a:p>
            <a:endParaRPr lang="en-US" dirty="0"/>
          </a:p>
          <a:p>
            <a:r>
              <a:rPr lang="en-US" dirty="0"/>
              <a:t> </a:t>
            </a:r>
            <a:r>
              <a:rPr lang="en-US" b="1" i="1" dirty="0"/>
              <a:t>ACCESS CONTROL SYSTEM (ACS) IN SUPPORT OF THE REVERSIBLE EXPRESS LANES (REL)</a:t>
            </a:r>
          </a:p>
          <a:p>
            <a:r>
              <a:rPr lang="en-US" b="1" i="1" dirty="0"/>
              <a:t>RFP O-01121</a:t>
            </a:r>
          </a:p>
        </p:txBody>
      </p:sp>
      <p:sp>
        <p:nvSpPr>
          <p:cNvPr id="2" name="TextBox 1">
            <a:extLst>
              <a:ext uri="{FF2B5EF4-FFF2-40B4-BE49-F238E27FC236}">
                <a16:creationId xmlns="" xmlns:a16="http://schemas.microsoft.com/office/drawing/2014/main" id="{9245429C-83BF-42F8-9A5C-DE7E35E19396}"/>
              </a:ext>
            </a:extLst>
          </p:cNvPr>
          <p:cNvSpPr txBox="1"/>
          <p:nvPr/>
        </p:nvSpPr>
        <p:spPr>
          <a:xfrm>
            <a:off x="-457179" y="287804"/>
            <a:ext cx="5349202" cy="1938992"/>
          </a:xfrm>
          <a:prstGeom prst="rect">
            <a:avLst/>
          </a:prstGeom>
          <a:noFill/>
        </p:spPr>
        <p:txBody>
          <a:bodyPr wrap="square" rtlCol="0">
            <a:spAutoFit/>
          </a:bodyPr>
          <a:lstStyle/>
          <a:p>
            <a:pPr algn="ctr"/>
            <a:r>
              <a:rPr lang="en-US" sz="4000" dirty="0">
                <a:latin typeface="+mj-lt"/>
              </a:rPr>
              <a:t>Tampa Hillsborough </a:t>
            </a:r>
          </a:p>
          <a:p>
            <a:pPr algn="ctr"/>
            <a:r>
              <a:rPr lang="en-US" sz="4000" dirty="0">
                <a:latin typeface="+mj-lt"/>
              </a:rPr>
              <a:t>Expressway </a:t>
            </a:r>
          </a:p>
          <a:p>
            <a:pPr algn="ctr"/>
            <a:r>
              <a:rPr lang="en-US" sz="4000" dirty="0">
                <a:latin typeface="+mj-lt"/>
              </a:rPr>
              <a:t>Authority</a:t>
            </a:r>
          </a:p>
        </p:txBody>
      </p:sp>
    </p:spTree>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PROPOSAL REQUIREMENTS</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189037"/>
            <a:ext cx="8763000" cy="4525963"/>
          </a:xfrm>
        </p:spPr>
        <p:txBody>
          <a:bodyPr/>
          <a:lstStyle/>
          <a:p>
            <a:r>
              <a:rPr lang="en-US" sz="2800" dirty="0"/>
              <a:t>Minimum 10 point font</a:t>
            </a:r>
          </a:p>
          <a:p>
            <a:r>
              <a:rPr lang="en-US" sz="2800" dirty="0"/>
              <a:t>Limited to 10 single sided 8 ½” x 11” pages exclusive of the following:</a:t>
            </a:r>
          </a:p>
          <a:p>
            <a:pPr lvl="1"/>
            <a:r>
              <a:rPr lang="en-US" sz="2400" dirty="0"/>
              <a:t>Transmittal Letter</a:t>
            </a:r>
          </a:p>
          <a:p>
            <a:pPr lvl="1"/>
            <a:r>
              <a:rPr lang="en-US" sz="2400" dirty="0"/>
              <a:t>Front and back cover and divider sections</a:t>
            </a:r>
          </a:p>
          <a:p>
            <a:pPr lvl="1"/>
            <a:r>
              <a:rPr lang="en-US" sz="2400" dirty="0"/>
              <a:t>Key Staff Resumes</a:t>
            </a:r>
          </a:p>
          <a:p>
            <a:pPr lvl="1"/>
            <a:r>
              <a:rPr lang="en-US" sz="2400" dirty="0"/>
              <a:t>References</a:t>
            </a:r>
          </a:p>
          <a:p>
            <a:r>
              <a:rPr lang="en-US" sz="2800" dirty="0"/>
              <a:t>Clearly indicate Legal Name, Federal Taxpayer Identification Number, Address and Telephone Number of the Proposer </a:t>
            </a:r>
          </a:p>
        </p:txBody>
      </p:sp>
    </p:spTree>
    <p:extLst>
      <p:ext uri="{BB962C8B-B14F-4D97-AF65-F5344CB8AC3E}">
        <p14:creationId xmlns:p14="http://schemas.microsoft.com/office/powerpoint/2010/main" val="2356799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PROPOSAL REQUIREMENTS</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189037"/>
            <a:ext cx="8763000" cy="4525963"/>
          </a:xfrm>
        </p:spPr>
        <p:txBody>
          <a:bodyPr/>
          <a:lstStyle/>
          <a:p>
            <a:r>
              <a:rPr lang="en-US" sz="2800" dirty="0"/>
              <a:t>10 pages should include narrative of firm’s qualifications as listed in the Selection Criteria</a:t>
            </a:r>
          </a:p>
          <a:p>
            <a:pPr lvl="1"/>
            <a:r>
              <a:rPr lang="en-US" sz="2400" dirty="0"/>
              <a:t>Qualifications &amp; Experience of the firm</a:t>
            </a:r>
          </a:p>
          <a:p>
            <a:pPr lvl="1"/>
            <a:r>
              <a:rPr lang="en-US" sz="2400" dirty="0"/>
              <a:t>Qualifications &amp; Experience of the Key Personnel</a:t>
            </a:r>
          </a:p>
          <a:p>
            <a:pPr lvl="1"/>
            <a:r>
              <a:rPr lang="en-US" sz="2400" dirty="0"/>
              <a:t>Project Management</a:t>
            </a:r>
          </a:p>
          <a:p>
            <a:pPr lvl="1"/>
            <a:r>
              <a:rPr lang="en-US" sz="2400" dirty="0"/>
              <a:t>Approach to Providing Services</a:t>
            </a:r>
          </a:p>
          <a:p>
            <a:pPr lvl="1"/>
            <a:r>
              <a:rPr lang="en-US" sz="2400" dirty="0"/>
              <a:t>Solutions to Providing Services Adheres to the Requirements</a:t>
            </a:r>
          </a:p>
          <a:p>
            <a:pPr lvl="1"/>
            <a:r>
              <a:rPr lang="en-US" sz="2400" dirty="0"/>
              <a:t>SBE Utilizations</a:t>
            </a:r>
          </a:p>
          <a:p>
            <a:pPr lvl="1"/>
            <a:r>
              <a:rPr lang="en-US" sz="2400" dirty="0"/>
              <a:t>Innovation</a:t>
            </a:r>
          </a:p>
          <a:p>
            <a:pPr marL="457200" lvl="1" indent="0">
              <a:buNone/>
            </a:pPr>
            <a:endParaRPr lang="en-US" sz="2400" dirty="0"/>
          </a:p>
        </p:txBody>
      </p:sp>
    </p:spTree>
    <p:extLst>
      <p:ext uri="{BB962C8B-B14F-4D97-AF65-F5344CB8AC3E}">
        <p14:creationId xmlns:p14="http://schemas.microsoft.com/office/powerpoint/2010/main" val="2866143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PROPOSAL REQUIREMENTS</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189037"/>
            <a:ext cx="8458200" cy="4525963"/>
          </a:xfrm>
        </p:spPr>
        <p:txBody>
          <a:bodyPr/>
          <a:lstStyle/>
          <a:p>
            <a:r>
              <a:rPr lang="en-US" sz="2800" dirty="0"/>
              <a:t>Organizational Chart- Maximum of One (1) page folded neatly to 8 ½” x 11” if larger sized, does not count in ten (10) page limit </a:t>
            </a:r>
          </a:p>
          <a:p>
            <a:pPr lvl="1"/>
            <a:r>
              <a:rPr lang="en-US" sz="2400" dirty="0"/>
              <a:t>Key Team Members specifically including</a:t>
            </a:r>
          </a:p>
          <a:p>
            <a:pPr lvl="2"/>
            <a:r>
              <a:rPr lang="en-US" sz="2000" dirty="0"/>
              <a:t>Project Manager, Key Integrator, System Administrator/Engineer &amp; Field Technician</a:t>
            </a:r>
          </a:p>
          <a:p>
            <a:pPr lvl="1"/>
            <a:r>
              <a:rPr lang="en-US" sz="2400" dirty="0"/>
              <a:t>Key Sub-consultant Team Members</a:t>
            </a:r>
          </a:p>
          <a:p>
            <a:pPr lvl="1"/>
            <a:r>
              <a:rPr lang="en-US" sz="2400" dirty="0"/>
              <a:t>Identify Firms that are SBE’s, including DBE/WMBE, etc.</a:t>
            </a:r>
          </a:p>
          <a:p>
            <a:pPr lvl="1"/>
            <a:r>
              <a:rPr lang="en-US" sz="2400" dirty="0"/>
              <a:t>State Office Locations (City &amp; State) of Key Team Members</a:t>
            </a:r>
          </a:p>
          <a:p>
            <a:pPr lvl="1"/>
            <a:r>
              <a:rPr lang="en-US" sz="2400" dirty="0"/>
              <a:t>Only Team Members who will be actively participating should be included</a:t>
            </a:r>
          </a:p>
          <a:p>
            <a:pPr lvl="1"/>
            <a:endParaRPr lang="en-US" sz="2400" dirty="0"/>
          </a:p>
        </p:txBody>
      </p:sp>
    </p:spTree>
    <p:extLst>
      <p:ext uri="{BB962C8B-B14F-4D97-AF65-F5344CB8AC3E}">
        <p14:creationId xmlns:p14="http://schemas.microsoft.com/office/powerpoint/2010/main" val="2214803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PROPOSAL REQUIREMENTS</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189037"/>
            <a:ext cx="8458200" cy="4525963"/>
          </a:xfrm>
        </p:spPr>
        <p:txBody>
          <a:bodyPr/>
          <a:lstStyle/>
          <a:p>
            <a:r>
              <a:rPr lang="en-US" sz="2800" dirty="0"/>
              <a:t>Resumes</a:t>
            </a:r>
          </a:p>
          <a:p>
            <a:pPr lvl="1"/>
            <a:r>
              <a:rPr lang="en-US" sz="2400" dirty="0"/>
              <a:t>Maximum of one (1) page</a:t>
            </a:r>
          </a:p>
          <a:p>
            <a:pPr lvl="1"/>
            <a:r>
              <a:rPr lang="en-US" sz="2400" dirty="0"/>
              <a:t>Key Active Participant Team Members</a:t>
            </a:r>
          </a:p>
          <a:p>
            <a:pPr lvl="1"/>
            <a:r>
              <a:rPr lang="en-US" sz="2400" dirty="0"/>
              <a:t>Do not count in the ten (10) limit</a:t>
            </a:r>
          </a:p>
          <a:p>
            <a:r>
              <a:rPr lang="en-US" sz="2800" dirty="0"/>
              <a:t>Three (3) References</a:t>
            </a:r>
          </a:p>
          <a:p>
            <a:pPr lvl="1"/>
            <a:r>
              <a:rPr lang="en-US" sz="2400" dirty="0"/>
              <a:t>Similar services for agencies other than THEA </a:t>
            </a:r>
          </a:p>
          <a:p>
            <a:pPr lvl="2"/>
            <a:r>
              <a:rPr lang="en-US" sz="2000" dirty="0"/>
              <a:t>Short summary of ACS project such as timeframe, scope &amp; budget</a:t>
            </a:r>
          </a:p>
          <a:p>
            <a:pPr lvl="2"/>
            <a:r>
              <a:rPr lang="en-US" sz="2000" dirty="0"/>
              <a:t>Name and mailing address of the entity</a:t>
            </a:r>
          </a:p>
          <a:p>
            <a:pPr lvl="2"/>
            <a:r>
              <a:rPr lang="en-US" sz="2000" dirty="0"/>
              <a:t>Name and telephone number of the contact person within the entity</a:t>
            </a:r>
          </a:p>
          <a:p>
            <a:pPr lvl="1"/>
            <a:r>
              <a:rPr lang="en-US" sz="2400" dirty="0"/>
              <a:t>Do not count in the ten (10) limit</a:t>
            </a:r>
          </a:p>
          <a:p>
            <a:pPr lvl="1"/>
            <a:endParaRPr lang="en-US" sz="2400" dirty="0"/>
          </a:p>
        </p:txBody>
      </p:sp>
    </p:spTree>
    <p:extLst>
      <p:ext uri="{BB962C8B-B14F-4D97-AF65-F5344CB8AC3E}">
        <p14:creationId xmlns:p14="http://schemas.microsoft.com/office/powerpoint/2010/main" val="4275868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PROPOSAL REQUIREMENTS</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189037"/>
            <a:ext cx="8763000" cy="4525963"/>
          </a:xfrm>
        </p:spPr>
        <p:txBody>
          <a:bodyPr/>
          <a:lstStyle/>
          <a:p>
            <a:r>
              <a:rPr lang="en-US" sz="2800" dirty="0"/>
              <a:t>Person signing the proposal on behalf of the proposer shall have the authority to bind the proposer to the submitted proposal</a:t>
            </a:r>
          </a:p>
          <a:p>
            <a:r>
              <a:rPr lang="en-US" sz="2800" dirty="0"/>
              <a:t>One (1) original, four (4) signed copies and one (1) electronic CD/USB copy of the submittal must be submitted to THEA’s Procurement Department in one package, clearly marked on the outside, “Request for Proposals No. O-01121 for Access Control System for the Tampa Hillsborough County Expressway Authority”, with opening time and date</a:t>
            </a:r>
          </a:p>
        </p:txBody>
      </p:sp>
    </p:spTree>
    <p:extLst>
      <p:ext uri="{BB962C8B-B14F-4D97-AF65-F5344CB8AC3E}">
        <p14:creationId xmlns:p14="http://schemas.microsoft.com/office/powerpoint/2010/main" val="2453884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EVALUATION CRITERIA</a:t>
            </a:r>
          </a:p>
        </p:txBody>
      </p:sp>
      <p:pic>
        <p:nvPicPr>
          <p:cNvPr id="10" name="Picture 9">
            <a:extLst>
              <a:ext uri="{FF2B5EF4-FFF2-40B4-BE49-F238E27FC236}">
                <a16:creationId xmlns="" xmlns:a16="http://schemas.microsoft.com/office/drawing/2014/main" id="{38B51FBD-A1B7-4630-BBDE-90DB3851E0D6}"/>
              </a:ext>
            </a:extLst>
          </p:cNvPr>
          <p:cNvPicPr>
            <a:picLocks noChangeAspect="1"/>
          </p:cNvPicPr>
          <p:nvPr/>
        </p:nvPicPr>
        <p:blipFill>
          <a:blip r:embed="rId3"/>
          <a:stretch>
            <a:fillRect/>
          </a:stretch>
        </p:blipFill>
        <p:spPr>
          <a:xfrm>
            <a:off x="2388243" y="1082664"/>
            <a:ext cx="4393557" cy="4708536"/>
          </a:xfrm>
          <a:prstGeom prst="rect">
            <a:avLst/>
          </a:prstGeom>
          <a:ln w="19050">
            <a:solidFill>
              <a:schemeClr val="tx1"/>
            </a:solidFill>
          </a:ln>
        </p:spPr>
      </p:pic>
      <p:sp>
        <p:nvSpPr>
          <p:cNvPr id="3" name="TextBox 2">
            <a:extLst>
              <a:ext uri="{FF2B5EF4-FFF2-40B4-BE49-F238E27FC236}">
                <a16:creationId xmlns="" xmlns:a16="http://schemas.microsoft.com/office/drawing/2014/main" id="{9C6CBA23-290F-48FF-AE87-836E3DF8FFBE}"/>
              </a:ext>
            </a:extLst>
          </p:cNvPr>
          <p:cNvSpPr txBox="1"/>
          <p:nvPr/>
        </p:nvSpPr>
        <p:spPr>
          <a:xfrm>
            <a:off x="2590800" y="5124450"/>
            <a:ext cx="3810000" cy="338554"/>
          </a:xfrm>
          <a:prstGeom prst="rect">
            <a:avLst/>
          </a:prstGeom>
          <a:solidFill>
            <a:schemeClr val="bg1"/>
          </a:solidFill>
        </p:spPr>
        <p:txBody>
          <a:bodyPr wrap="square" rtlCol="0">
            <a:spAutoFit/>
          </a:bodyPr>
          <a:lstStyle/>
          <a:p>
            <a:r>
              <a:rPr lang="en-US" sz="800" b="1" u="sng" dirty="0">
                <a:cs typeface="Arial" panose="020B0604020202020204" pitchFamily="34" charset="0"/>
              </a:rPr>
              <a:t>Innovation:</a:t>
            </a:r>
          </a:p>
          <a:p>
            <a:pPr marL="171450" indent="-171450">
              <a:buFont typeface="Arial" panose="020B0604020202020204" pitchFamily="34" charset="0"/>
              <a:buChar char="•"/>
            </a:pPr>
            <a:r>
              <a:rPr lang="en-US" sz="800" b="1" dirty="0">
                <a:latin typeface="Arial Narrow" panose="020B0606020202030204" pitchFamily="34" charset="0"/>
              </a:rPr>
              <a:t>Evaluation of Consultant’s innovative ideas and approach for this project.</a:t>
            </a:r>
            <a:endParaRPr lang="en-US" sz="800" b="1" u="sng" dirty="0">
              <a:latin typeface="Arial Narrow" panose="020B0606020202030204" pitchFamily="34" charset="0"/>
            </a:endParaRPr>
          </a:p>
        </p:txBody>
      </p:sp>
    </p:spTree>
    <p:extLst>
      <p:ext uri="{BB962C8B-B14F-4D97-AF65-F5344CB8AC3E}">
        <p14:creationId xmlns:p14="http://schemas.microsoft.com/office/powerpoint/2010/main" val="2570852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TECHNICAL REVIEW COMMITTEE (TRC) MEMBERS</a:t>
            </a:r>
          </a:p>
        </p:txBody>
      </p:sp>
      <p:sp>
        <p:nvSpPr>
          <p:cNvPr id="5" name="Content Placeholder 2">
            <a:extLst>
              <a:ext uri="{FF2B5EF4-FFF2-40B4-BE49-F238E27FC236}">
                <a16:creationId xmlns="" xmlns:a16="http://schemas.microsoft.com/office/drawing/2014/main" id="{0FF65A7E-2FFC-4E86-9823-CEA752386983}"/>
              </a:ext>
            </a:extLst>
          </p:cNvPr>
          <p:cNvSpPr>
            <a:spLocks noGrp="1"/>
          </p:cNvSpPr>
          <p:nvPr>
            <p:ph idx="1"/>
          </p:nvPr>
        </p:nvSpPr>
        <p:spPr>
          <a:xfrm>
            <a:off x="381000" y="1722437"/>
            <a:ext cx="8763000" cy="4525963"/>
          </a:xfrm>
        </p:spPr>
        <p:txBody>
          <a:bodyPr/>
          <a:lstStyle/>
          <a:p>
            <a:r>
              <a:rPr lang="en-US" sz="2800" dirty="0"/>
              <a:t>Brian Pickard</a:t>
            </a:r>
          </a:p>
          <a:p>
            <a:r>
              <a:rPr lang="en-US" sz="2800" dirty="0"/>
              <a:t>Shari Callahan</a:t>
            </a:r>
          </a:p>
          <a:p>
            <a:r>
              <a:rPr lang="en-US" sz="2800" dirty="0"/>
              <a:t>Judith Villegas</a:t>
            </a:r>
          </a:p>
          <a:p>
            <a:pPr marL="0" indent="0">
              <a:buNone/>
            </a:pPr>
            <a:endParaRPr lang="en-US" sz="2800" dirty="0"/>
          </a:p>
          <a:p>
            <a:pPr marL="0" indent="0">
              <a:buNone/>
            </a:pPr>
            <a:r>
              <a:rPr lang="en-US" sz="2800" dirty="0"/>
              <a:t>Technical Advisors to support the TRC will be from other THEA staff, THEA GEC and other THEA consultants</a:t>
            </a:r>
          </a:p>
        </p:txBody>
      </p:sp>
    </p:spTree>
    <p:extLst>
      <p:ext uri="{BB962C8B-B14F-4D97-AF65-F5344CB8AC3E}">
        <p14:creationId xmlns:p14="http://schemas.microsoft.com/office/powerpoint/2010/main" val="412254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D7481200-3BB2-4CA3-9D54-1077F6F7653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5666994" y="0"/>
            <a:ext cx="3477006"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B175C9E1-92D8-4F3F-B61F-74EC884466EE}"/>
              </a:ext>
            </a:extLst>
          </p:cNvPr>
          <p:cNvSpPr>
            <a:spLocks noGrp="1"/>
          </p:cNvSpPr>
          <p:nvPr>
            <p:ph type="title"/>
          </p:nvPr>
        </p:nvSpPr>
        <p:spPr>
          <a:xfrm>
            <a:off x="5666994" y="-76200"/>
            <a:ext cx="3477006" cy="6858000"/>
          </a:xfrm>
          <a:solidFill>
            <a:srgbClr val="00B0F0"/>
          </a:solidFill>
        </p:spPr>
        <p:txBody>
          <a:bodyPr>
            <a:normAutofit/>
          </a:bodyPr>
          <a:lstStyle/>
          <a:p>
            <a:r>
              <a:rPr lang="en-US" b="1" dirty="0">
                <a:solidFill>
                  <a:srgbClr val="FFFFFF"/>
                </a:solidFill>
                <a:effectLst>
                  <a:outerShdw blurRad="38100" dist="38100" dir="2700000" algn="tl">
                    <a:srgbClr val="000000">
                      <a:alpha val="43137"/>
                    </a:srgbClr>
                  </a:outerShdw>
                </a:effectLst>
              </a:rPr>
              <a:t>Schedule</a:t>
            </a:r>
          </a:p>
        </p:txBody>
      </p:sp>
      <p:graphicFrame>
        <p:nvGraphicFramePr>
          <p:cNvPr id="5" name="Content Placeholder 2">
            <a:extLst>
              <a:ext uri="{FF2B5EF4-FFF2-40B4-BE49-F238E27FC236}">
                <a16:creationId xmlns="" xmlns:a16="http://schemas.microsoft.com/office/drawing/2014/main" id="{7AE560FC-64D8-47A5-81D9-82F2427EF4B1}"/>
              </a:ext>
            </a:extLst>
          </p:cNvPr>
          <p:cNvGraphicFramePr>
            <a:graphicFrameLocks noGrp="1"/>
          </p:cNvGraphicFramePr>
          <p:nvPr>
            <p:ph idx="1"/>
            <p:extLst>
              <p:ext uri="{D42A27DB-BD31-4B8C-83A1-F6EECF244321}">
                <p14:modId xmlns:p14="http://schemas.microsoft.com/office/powerpoint/2010/main" val="187487452"/>
              </p:ext>
            </p:extLst>
          </p:nvPr>
        </p:nvGraphicFramePr>
        <p:xfrm>
          <a:off x="533400" y="228600"/>
          <a:ext cx="470177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8001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D7481200-3BB2-4CA3-9D54-1077F6F7653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5666994" y="0"/>
            <a:ext cx="3477006"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B175C9E1-92D8-4F3F-B61F-74EC884466EE}"/>
              </a:ext>
            </a:extLst>
          </p:cNvPr>
          <p:cNvSpPr>
            <a:spLocks noGrp="1"/>
          </p:cNvSpPr>
          <p:nvPr>
            <p:ph type="title"/>
          </p:nvPr>
        </p:nvSpPr>
        <p:spPr>
          <a:xfrm>
            <a:off x="5666994" y="-76200"/>
            <a:ext cx="3477006" cy="6858000"/>
          </a:xfrm>
          <a:solidFill>
            <a:srgbClr val="00B0F0"/>
          </a:solidFill>
        </p:spPr>
        <p:txBody>
          <a:bodyPr>
            <a:normAutofit/>
          </a:bodyPr>
          <a:lstStyle/>
          <a:p>
            <a:r>
              <a:rPr lang="en-US" b="1" dirty="0">
                <a:solidFill>
                  <a:srgbClr val="FFFFFF"/>
                </a:solidFill>
                <a:effectLst>
                  <a:outerShdw blurRad="38100" dist="38100" dir="2700000" algn="tl">
                    <a:srgbClr val="000000">
                      <a:alpha val="43137"/>
                    </a:srgbClr>
                  </a:outerShdw>
                </a:effectLst>
              </a:rPr>
              <a:t>Schedule</a:t>
            </a:r>
          </a:p>
        </p:txBody>
      </p:sp>
      <p:graphicFrame>
        <p:nvGraphicFramePr>
          <p:cNvPr id="5" name="Content Placeholder 2">
            <a:extLst>
              <a:ext uri="{FF2B5EF4-FFF2-40B4-BE49-F238E27FC236}">
                <a16:creationId xmlns="" xmlns:a16="http://schemas.microsoft.com/office/drawing/2014/main" id="{7AE560FC-64D8-47A5-81D9-82F2427EF4B1}"/>
              </a:ext>
            </a:extLst>
          </p:cNvPr>
          <p:cNvGraphicFramePr>
            <a:graphicFrameLocks noGrp="1"/>
          </p:cNvGraphicFramePr>
          <p:nvPr>
            <p:ph idx="1"/>
            <p:extLst>
              <p:ext uri="{D42A27DB-BD31-4B8C-83A1-F6EECF244321}">
                <p14:modId xmlns:p14="http://schemas.microsoft.com/office/powerpoint/2010/main" val="1468449001"/>
              </p:ext>
            </p:extLst>
          </p:nvPr>
        </p:nvGraphicFramePr>
        <p:xfrm>
          <a:off x="533400" y="228600"/>
          <a:ext cx="4876800"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3905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13A498-3728-4428-A28D-F16994D0B0DD}"/>
              </a:ext>
            </a:extLst>
          </p:cNvPr>
          <p:cNvSpPr>
            <a:spLocks noGrp="1"/>
          </p:cNvSpPr>
          <p:nvPr>
            <p:ph type="title"/>
          </p:nvPr>
        </p:nvSpPr>
        <p:spPr>
          <a:xfrm>
            <a:off x="1828800" y="-35442"/>
            <a:ext cx="7886700" cy="1325563"/>
          </a:xfrm>
        </p:spPr>
        <p:txBody>
          <a:bodyPr vert="horz" lIns="91440" tIns="45720" rIns="91440" bIns="45720" rtlCol="0" anchor="ctr">
            <a:normAutofit/>
          </a:bodyPr>
          <a:lstStyle/>
          <a:p>
            <a:pPr algn="l" eaLnBrk="1" hangingPunct="1">
              <a:lnSpc>
                <a:spcPct val="90000"/>
              </a:lnSpc>
            </a:pPr>
            <a:r>
              <a:rPr lang="en-US" altLang="en-US" b="1" kern="1200" dirty="0">
                <a:solidFill>
                  <a:schemeClr val="tx1"/>
                </a:solidFill>
                <a:effectLst>
                  <a:outerShdw blurRad="38100" dist="38100" dir="2700000" algn="tl">
                    <a:srgbClr val="000000">
                      <a:alpha val="43137"/>
                    </a:srgbClr>
                  </a:outerShdw>
                </a:effectLst>
                <a:latin typeface="+mj-lt"/>
                <a:ea typeface="+mj-ea"/>
                <a:cs typeface="+mj-cs"/>
              </a:rPr>
              <a:t>Project Documents</a:t>
            </a:r>
            <a:r>
              <a:rPr lang="en-US" altLang="en-US" b="1" kern="1200" dirty="0">
                <a:solidFill>
                  <a:schemeClr val="tx1"/>
                </a:solidFill>
                <a:latin typeface="+mj-lt"/>
                <a:ea typeface="+mj-ea"/>
                <a:cs typeface="+mj-cs"/>
              </a:rPr>
              <a:t/>
            </a:r>
            <a:br>
              <a:rPr lang="en-US" altLang="en-US" b="1" kern="1200" dirty="0">
                <a:solidFill>
                  <a:schemeClr val="tx1"/>
                </a:solidFill>
                <a:latin typeface="+mj-lt"/>
                <a:ea typeface="+mj-ea"/>
                <a:cs typeface="+mj-cs"/>
              </a:rPr>
            </a:br>
            <a:endParaRPr lang="en-US" kern="1200" dirty="0">
              <a:solidFill>
                <a:schemeClr val="tx1"/>
              </a:solidFill>
              <a:latin typeface="+mj-lt"/>
              <a:ea typeface="+mj-ea"/>
              <a:cs typeface="+mj-cs"/>
            </a:endParaRPr>
          </a:p>
        </p:txBody>
      </p:sp>
      <p:graphicFrame>
        <p:nvGraphicFramePr>
          <p:cNvPr id="6" name="Content Placeholder 2">
            <a:extLst>
              <a:ext uri="{FF2B5EF4-FFF2-40B4-BE49-F238E27FC236}">
                <a16:creationId xmlns="" xmlns:a16="http://schemas.microsoft.com/office/drawing/2014/main" id="{E483DBED-83CF-4D74-9371-19C1C7DB3476}"/>
              </a:ext>
            </a:extLst>
          </p:cNvPr>
          <p:cNvGraphicFramePr/>
          <p:nvPr>
            <p:extLst>
              <p:ext uri="{D42A27DB-BD31-4B8C-83A1-F6EECF244321}">
                <p14:modId xmlns:p14="http://schemas.microsoft.com/office/powerpoint/2010/main" val="3449477588"/>
              </p:ext>
            </p:extLst>
          </p:nvPr>
        </p:nvGraphicFramePr>
        <p:xfrm>
          <a:off x="0" y="6096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0868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2DD5F1F4-F6AA-41A4-8384-5E23C40B3CA8}"/>
              </a:ext>
            </a:extLst>
          </p:cNvPr>
          <p:cNvSpPr txBox="1">
            <a:spLocks/>
          </p:cNvSpPr>
          <p:nvPr/>
        </p:nvSpPr>
        <p:spPr>
          <a:xfrm>
            <a:off x="628650" y="184260"/>
            <a:ext cx="7886700" cy="1325563"/>
          </a:xfrm>
          <a:prstGeom prst="rect">
            <a:avLst/>
          </a:prstGeom>
        </p:spPr>
        <p:txBody>
          <a:bodyPr vert="horz" lIns="91440" tIns="45720" rIns="91440" bIns="45720" rtlCol="0" anchor="ctr" anchorCtr="1">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eaLnBrk="1" hangingPunct="1">
              <a:lnSpc>
                <a:spcPct val="90000"/>
              </a:lnSpc>
              <a:spcAft>
                <a:spcPts val="600"/>
              </a:spcAft>
              <a:defRPr/>
            </a:pPr>
            <a:r>
              <a:rPr lang="en-US" altLang="en-US" b="1" kern="1200" dirty="0">
                <a:solidFill>
                  <a:schemeClr val="tx1"/>
                </a:solidFill>
                <a:latin typeface="+mj-lt"/>
                <a:ea typeface="+mj-ea"/>
                <a:cs typeface="+mj-cs"/>
              </a:rPr>
              <a:t>Introductions</a:t>
            </a:r>
          </a:p>
        </p:txBody>
      </p:sp>
      <p:graphicFrame>
        <p:nvGraphicFramePr>
          <p:cNvPr id="7172" name="TextBox 2">
            <a:extLst>
              <a:ext uri="{FF2B5EF4-FFF2-40B4-BE49-F238E27FC236}">
                <a16:creationId xmlns="" xmlns:a16="http://schemas.microsoft.com/office/drawing/2014/main" id="{C581F178-05AD-40D9-81E6-94CACE274108}"/>
              </a:ext>
            </a:extLst>
          </p:cNvPr>
          <p:cNvGraphicFramePr/>
          <p:nvPr>
            <p:extLst>
              <p:ext uri="{D42A27DB-BD31-4B8C-83A1-F6EECF244321}">
                <p14:modId xmlns:p14="http://schemas.microsoft.com/office/powerpoint/2010/main" val="2373058470"/>
              </p:ext>
            </p:extLst>
          </p:nvPr>
        </p:nvGraphicFramePr>
        <p:xfrm>
          <a:off x="628650" y="1668462"/>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80F1CC6B-49C0-4645-AF60-0B2138B22C7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 xmlns:a1611="http://schemas.microsoft.com/office/drawing/2016/11/main" r:id="rId4"/>
              </a:ext>
            </a:extLst>
          </a:blip>
          <a:stretch>
            <a:fillRect/>
          </a:stretch>
        </p:blipFill>
        <p:spPr>
          <a:xfrm>
            <a:off x="314536" y="1226973"/>
            <a:ext cx="3035882" cy="3035882"/>
          </a:xfrm>
          <a:prstGeom prst="rect">
            <a:avLst/>
          </a:prstGeom>
        </p:spPr>
      </p:pic>
      <p:sp>
        <p:nvSpPr>
          <p:cNvPr id="4" name="Title 1">
            <a:extLst>
              <a:ext uri="{FF2B5EF4-FFF2-40B4-BE49-F238E27FC236}">
                <a16:creationId xmlns="" xmlns:a16="http://schemas.microsoft.com/office/drawing/2014/main" id="{EB6CF059-3AFC-4B5D-A8CF-B7290C85EC49}"/>
              </a:ext>
            </a:extLst>
          </p:cNvPr>
          <p:cNvSpPr txBox="1">
            <a:spLocks/>
          </p:cNvSpPr>
          <p:nvPr/>
        </p:nvSpPr>
        <p:spPr>
          <a:xfrm>
            <a:off x="4343400" y="533400"/>
            <a:ext cx="4025793" cy="2889114"/>
          </a:xfrm>
          <a:prstGeom prst="rect">
            <a:avLst/>
          </a:prstGeom>
        </p:spPr>
        <p:txBody>
          <a:bodyPr vert="horz" lIns="91440" tIns="45720" rIns="91440" bIns="45720" rtlCol="0" anchor="b" anchorCtr="1">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eaLnBrk="1" hangingPunct="1">
              <a:lnSpc>
                <a:spcPct val="90000"/>
              </a:lnSpc>
              <a:spcAft>
                <a:spcPts val="600"/>
              </a:spcAft>
              <a:defRPr/>
            </a:pPr>
            <a:r>
              <a:rPr lang="en-US" altLang="en-US" sz="6000" b="1" kern="1200" dirty="0">
                <a:solidFill>
                  <a:schemeClr val="tx1"/>
                </a:solidFill>
                <a:latin typeface="+mj-lt"/>
                <a:ea typeface="+mj-ea"/>
                <a:cs typeface="+mj-cs"/>
              </a:rPr>
              <a:t>Questions?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39C2F53-804F-420A-9F85-E0CD2A493B20}"/>
              </a:ext>
            </a:extLst>
          </p:cNvPr>
          <p:cNvSpPr>
            <a:spLocks noGrp="1"/>
          </p:cNvSpPr>
          <p:nvPr>
            <p:ph idx="1"/>
          </p:nvPr>
        </p:nvSpPr>
        <p:spPr>
          <a:xfrm>
            <a:off x="573405" y="1447800"/>
            <a:ext cx="6553200" cy="4343400"/>
          </a:xfrm>
        </p:spPr>
        <p:txBody>
          <a:bodyPr vert="horz" lIns="91440" tIns="45720" rIns="91440" bIns="45720" rtlCol="0" anchor="ctr">
            <a:normAutofit/>
          </a:bodyPr>
          <a:lstStyle/>
          <a:p>
            <a:pPr indent="-228600" eaLnBrk="1" hangingPunct="1">
              <a:lnSpc>
                <a:spcPct val="90000"/>
              </a:lnSpc>
            </a:pPr>
            <a:r>
              <a:rPr lang="en-US" sz="2800" dirty="0"/>
              <a:t>Today’s Meeting Schedule</a:t>
            </a:r>
          </a:p>
          <a:p>
            <a:pPr indent="-228600" eaLnBrk="1" hangingPunct="1">
              <a:lnSpc>
                <a:spcPct val="90000"/>
              </a:lnSpc>
            </a:pPr>
            <a:r>
              <a:rPr lang="en-US" sz="2800" dirty="0"/>
              <a:t>Project Overview</a:t>
            </a:r>
          </a:p>
          <a:p>
            <a:pPr indent="-228600" eaLnBrk="1" hangingPunct="1">
              <a:lnSpc>
                <a:spcPct val="90000"/>
              </a:lnSpc>
            </a:pPr>
            <a:r>
              <a:rPr lang="en-US" sz="2800" dirty="0"/>
              <a:t>Proposal Requirements</a:t>
            </a:r>
          </a:p>
          <a:p>
            <a:pPr indent="-228600" eaLnBrk="1" hangingPunct="1">
              <a:lnSpc>
                <a:spcPct val="90000"/>
              </a:lnSpc>
            </a:pPr>
            <a:r>
              <a:rPr lang="en-US" sz="2800" dirty="0"/>
              <a:t>Evaluation Criteria</a:t>
            </a:r>
          </a:p>
          <a:p>
            <a:pPr indent="-228600" eaLnBrk="1" hangingPunct="1">
              <a:lnSpc>
                <a:spcPct val="90000"/>
              </a:lnSpc>
            </a:pPr>
            <a:r>
              <a:rPr lang="en-US" sz="2800" dirty="0"/>
              <a:t>TRC Members</a:t>
            </a:r>
          </a:p>
          <a:p>
            <a:pPr indent="-228600" eaLnBrk="1" hangingPunct="1">
              <a:lnSpc>
                <a:spcPct val="90000"/>
              </a:lnSpc>
            </a:pPr>
            <a:r>
              <a:rPr lang="en-US" sz="2800" dirty="0"/>
              <a:t>Schedule</a:t>
            </a:r>
          </a:p>
          <a:p>
            <a:pPr indent="-228600" eaLnBrk="1" hangingPunct="1">
              <a:lnSpc>
                <a:spcPct val="90000"/>
              </a:lnSpc>
            </a:pPr>
            <a:r>
              <a:rPr lang="en-US" sz="2800" dirty="0"/>
              <a:t>Questions</a:t>
            </a:r>
          </a:p>
          <a:p>
            <a:pPr indent="-228600" eaLnBrk="1" hangingPunct="1">
              <a:lnSpc>
                <a:spcPct val="90000"/>
              </a:lnSpc>
            </a:pPr>
            <a:endParaRPr lang="en-US" sz="1900" dirty="0"/>
          </a:p>
        </p:txBody>
      </p:sp>
      <p:pic>
        <p:nvPicPr>
          <p:cNvPr id="4" name="Picture 3">
            <a:extLst>
              <a:ext uri="{FF2B5EF4-FFF2-40B4-BE49-F238E27FC236}">
                <a16:creationId xmlns="" xmlns:a16="http://schemas.microsoft.com/office/drawing/2014/main" id="{08BB42E8-A282-4C1B-9073-13AA08BEDE7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36771" y="2815284"/>
            <a:ext cx="1104686" cy="1227429"/>
          </a:xfrm>
          <a:prstGeom prst="rect">
            <a:avLst/>
          </a:prstGeom>
        </p:spPr>
      </p:pic>
      <p:sp>
        <p:nvSpPr>
          <p:cNvPr id="5" name="Title 1">
            <a:extLst>
              <a:ext uri="{FF2B5EF4-FFF2-40B4-BE49-F238E27FC236}">
                <a16:creationId xmlns="" xmlns:a16="http://schemas.microsoft.com/office/drawing/2014/main" id="{FCDF70F2-AB13-4D7B-88AC-F58371FB65D5}"/>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AGENDA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 xmlns:a16="http://schemas.microsoft.com/office/drawing/2014/main" id="{D4E754BC-A125-4115-ABC6-AA512DC9006E}"/>
              </a:ext>
            </a:extLst>
          </p:cNvPr>
          <p:cNvGraphicFramePr>
            <a:graphicFrameLocks noGrp="1"/>
          </p:cNvGraphicFramePr>
          <p:nvPr>
            <p:ph idx="1"/>
            <p:extLst>
              <p:ext uri="{D42A27DB-BD31-4B8C-83A1-F6EECF244321}">
                <p14:modId xmlns:p14="http://schemas.microsoft.com/office/powerpoint/2010/main" val="1748294785"/>
              </p:ext>
            </p:extLst>
          </p:nvPr>
        </p:nvGraphicFramePr>
        <p:xfrm>
          <a:off x="914401" y="1106506"/>
          <a:ext cx="7391399" cy="4456094"/>
        </p:xfrm>
        <a:graphic>
          <a:graphicData uri="http://schemas.openxmlformats.org/drawingml/2006/table">
            <a:tbl>
              <a:tblPr firstRow="1" firstCol="1" bandRow="1">
                <a:tableStyleId>{5C22544A-7EE6-4342-B048-85BDC9FD1C3A}</a:tableStyleId>
              </a:tblPr>
              <a:tblGrid>
                <a:gridCol w="1301812">
                  <a:extLst>
                    <a:ext uri="{9D8B030D-6E8A-4147-A177-3AD203B41FA5}">
                      <a16:colId xmlns="" xmlns:a16="http://schemas.microsoft.com/office/drawing/2014/main" val="1455764182"/>
                    </a:ext>
                  </a:extLst>
                </a:gridCol>
                <a:gridCol w="6089587">
                  <a:extLst>
                    <a:ext uri="{9D8B030D-6E8A-4147-A177-3AD203B41FA5}">
                      <a16:colId xmlns="" xmlns:a16="http://schemas.microsoft.com/office/drawing/2014/main" val="3294342119"/>
                    </a:ext>
                  </a:extLst>
                </a:gridCol>
              </a:tblGrid>
              <a:tr h="498530">
                <a:tc>
                  <a:txBody>
                    <a:bodyPr/>
                    <a:lstStyle/>
                    <a:p>
                      <a:pPr marL="67945" marR="0">
                        <a:lnSpc>
                          <a:spcPts val="1260"/>
                        </a:lnSpc>
                        <a:spcBef>
                          <a:spcPts val="685"/>
                        </a:spcBef>
                        <a:spcAft>
                          <a:spcPts val="0"/>
                        </a:spcAft>
                      </a:pPr>
                      <a:r>
                        <a:rPr lang="en-US" sz="1200" dirty="0">
                          <a:effectLst/>
                        </a:rPr>
                        <a:t>9:00</a:t>
                      </a:r>
                      <a:r>
                        <a:rPr lang="en-US" sz="1200" spc="-5" dirty="0">
                          <a:effectLst/>
                        </a:rPr>
                        <a:t> </a:t>
                      </a:r>
                      <a:r>
                        <a:rPr lang="en-US" sz="1200" dirty="0">
                          <a:effectLst/>
                        </a:rPr>
                        <a:t>a.m.</a:t>
                      </a:r>
                      <a:r>
                        <a:rPr lang="en-US" sz="1200" spc="10" dirty="0">
                          <a:effectLst/>
                        </a:rPr>
                        <a:t> </a:t>
                      </a:r>
                      <a:endParaRPr lang="en-US" sz="1200" dirty="0">
                        <a:effectLst/>
                      </a:endParaRPr>
                    </a:p>
                    <a:p>
                      <a:pPr marL="67945" marR="0">
                        <a:lnSpc>
                          <a:spcPts val="1260"/>
                        </a:lnSpc>
                        <a:spcBef>
                          <a:spcPts val="0"/>
                        </a:spcBef>
                        <a:spcAft>
                          <a:spcPts val="0"/>
                        </a:spcAft>
                      </a:pPr>
                      <a:r>
                        <a:rPr lang="en-US" sz="1200" dirty="0">
                          <a:effectLst/>
                        </a:rPr>
                        <a:t>9:45</a:t>
                      </a:r>
                      <a:r>
                        <a:rPr lang="en-US" sz="1200" spc="-5" dirty="0">
                          <a:effectLst/>
                        </a:rPr>
                        <a:t> </a:t>
                      </a:r>
                      <a:r>
                        <a:rPr lang="en-US" sz="1200" dirty="0">
                          <a:effectLst/>
                        </a:rPr>
                        <a:t>a.m.</a:t>
                      </a:r>
                      <a:endParaRPr lang="en-US"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0">
                        <a:spcBef>
                          <a:spcPts val="0"/>
                        </a:spcBef>
                        <a:spcAft>
                          <a:spcPts val="0"/>
                        </a:spcAft>
                      </a:pPr>
                      <a:r>
                        <a:rPr lang="en-US" sz="600" dirty="0">
                          <a:effectLst/>
                        </a:rPr>
                        <a:t> </a:t>
                      </a:r>
                      <a:endParaRPr lang="en-US" sz="1200" dirty="0">
                        <a:effectLst/>
                      </a:endParaRPr>
                    </a:p>
                    <a:p>
                      <a:pPr marL="68580" marR="0">
                        <a:spcBef>
                          <a:spcPts val="0"/>
                        </a:spcBef>
                        <a:spcAft>
                          <a:spcPts val="0"/>
                        </a:spcAft>
                      </a:pPr>
                      <a:r>
                        <a:rPr lang="en-US" sz="1200" dirty="0">
                          <a:effectLst/>
                        </a:rPr>
                        <a:t>Pre-Proposal</a:t>
                      </a:r>
                      <a:r>
                        <a:rPr lang="en-US" sz="1200" spc="-25" dirty="0">
                          <a:effectLst/>
                        </a:rPr>
                        <a:t> </a:t>
                      </a:r>
                      <a:r>
                        <a:rPr lang="en-US" sz="1200" dirty="0">
                          <a:effectLst/>
                        </a:rPr>
                        <a:t>meeting</a:t>
                      </a:r>
                      <a:endParaRPr lang="en-US"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 xmlns:a16="http://schemas.microsoft.com/office/drawing/2014/main" val="2785272656"/>
                  </a:ext>
                </a:extLst>
              </a:tr>
              <a:tr h="1514764">
                <a:tc>
                  <a:txBody>
                    <a:bodyPr/>
                    <a:lstStyle/>
                    <a:p>
                      <a:pPr marL="0" marR="0">
                        <a:spcBef>
                          <a:spcPts val="50"/>
                        </a:spcBef>
                        <a:spcAft>
                          <a:spcPts val="0"/>
                        </a:spcAft>
                      </a:pPr>
                      <a:r>
                        <a:rPr lang="en-US" sz="1200" dirty="0">
                          <a:effectLst/>
                        </a:rPr>
                        <a:t> </a:t>
                      </a:r>
                    </a:p>
                    <a:p>
                      <a:pPr marL="67945" marR="0">
                        <a:lnSpc>
                          <a:spcPts val="1260"/>
                        </a:lnSpc>
                        <a:spcBef>
                          <a:spcPts val="0"/>
                        </a:spcBef>
                        <a:spcAft>
                          <a:spcPts val="0"/>
                        </a:spcAft>
                      </a:pPr>
                      <a:r>
                        <a:rPr lang="en-US" sz="1200" dirty="0">
                          <a:effectLst/>
                        </a:rPr>
                        <a:t>10:00</a:t>
                      </a:r>
                      <a:r>
                        <a:rPr lang="en-US" sz="1200" spc="-5" dirty="0">
                          <a:effectLst/>
                        </a:rPr>
                        <a:t> </a:t>
                      </a:r>
                      <a:r>
                        <a:rPr lang="en-US" sz="1200" dirty="0">
                          <a:effectLst/>
                        </a:rPr>
                        <a:t>a.m.</a:t>
                      </a:r>
                      <a:r>
                        <a:rPr lang="en-US" sz="1200" spc="5" dirty="0">
                          <a:effectLst/>
                        </a:rPr>
                        <a:t> </a:t>
                      </a:r>
                      <a:endParaRPr lang="en-US" sz="1200" dirty="0">
                        <a:effectLst/>
                      </a:endParaRPr>
                    </a:p>
                    <a:p>
                      <a:pPr marL="67945" marR="0">
                        <a:lnSpc>
                          <a:spcPts val="1260"/>
                        </a:lnSpc>
                        <a:spcBef>
                          <a:spcPts val="0"/>
                        </a:spcBef>
                        <a:spcAft>
                          <a:spcPts val="0"/>
                        </a:spcAft>
                      </a:pPr>
                      <a:r>
                        <a:rPr lang="en-US" sz="1200" dirty="0">
                          <a:effectLst/>
                        </a:rPr>
                        <a:t>11:30</a:t>
                      </a:r>
                      <a:r>
                        <a:rPr lang="en-US" sz="1200" spc="-10" dirty="0">
                          <a:effectLst/>
                        </a:rPr>
                        <a:t> </a:t>
                      </a:r>
                      <a:r>
                        <a:rPr lang="en-US" sz="1200" dirty="0">
                          <a:effectLst/>
                        </a:rPr>
                        <a:t>a.m.</a:t>
                      </a:r>
                      <a:endParaRPr lang="en-US"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marL="68580" marR="111760">
                        <a:spcBef>
                          <a:spcPts val="680"/>
                        </a:spcBef>
                        <a:spcAft>
                          <a:spcPts val="0"/>
                        </a:spcAft>
                      </a:pPr>
                      <a:r>
                        <a:rPr lang="en-US" sz="1200" dirty="0">
                          <a:effectLst/>
                        </a:rPr>
                        <a:t>There are two components to the project site visit: TMC Operations </a:t>
                      </a:r>
                      <a:r>
                        <a:rPr lang="en-US" sz="1200" spc="-300" dirty="0">
                          <a:effectLst/>
                        </a:rPr>
                        <a:t> </a:t>
                      </a:r>
                      <a:r>
                        <a:rPr lang="en-US" sz="1200" dirty="0">
                          <a:effectLst/>
                        </a:rPr>
                        <a:t>and Field Operations.</a:t>
                      </a:r>
                      <a:r>
                        <a:rPr lang="en-US" sz="1200" spc="5" dirty="0">
                          <a:effectLst/>
                        </a:rPr>
                        <a:t> </a:t>
                      </a:r>
                      <a:r>
                        <a:rPr lang="en-US" sz="1200" dirty="0">
                          <a:effectLst/>
                        </a:rPr>
                        <a:t>There will be an escorted field site visit and</a:t>
                      </a:r>
                      <a:r>
                        <a:rPr lang="en-US" sz="1200" spc="5" dirty="0">
                          <a:effectLst/>
                        </a:rPr>
                        <a:t> </a:t>
                      </a:r>
                      <a:r>
                        <a:rPr lang="en-US" sz="1200" dirty="0">
                          <a:effectLst/>
                        </a:rPr>
                        <a:t>tour</a:t>
                      </a:r>
                      <a:r>
                        <a:rPr lang="en-US" sz="1200" spc="-10" dirty="0">
                          <a:effectLst/>
                        </a:rPr>
                        <a:t> </a:t>
                      </a:r>
                      <a:r>
                        <a:rPr lang="en-US" sz="1200" dirty="0">
                          <a:effectLst/>
                        </a:rPr>
                        <a:t>of</a:t>
                      </a:r>
                      <a:r>
                        <a:rPr lang="en-US" sz="1200" spc="10" dirty="0">
                          <a:effectLst/>
                        </a:rPr>
                        <a:t> </a:t>
                      </a:r>
                      <a:r>
                        <a:rPr lang="en-US" sz="1200" dirty="0">
                          <a:effectLst/>
                        </a:rPr>
                        <a:t>the</a:t>
                      </a:r>
                      <a:r>
                        <a:rPr lang="en-US" sz="1200" spc="-10" dirty="0">
                          <a:effectLst/>
                        </a:rPr>
                        <a:t> </a:t>
                      </a:r>
                      <a:r>
                        <a:rPr lang="en-US" sz="1200" dirty="0">
                          <a:effectLst/>
                        </a:rPr>
                        <a:t>REL roadway.</a:t>
                      </a:r>
                    </a:p>
                    <a:p>
                      <a:pPr marL="68580" marR="142240">
                        <a:spcBef>
                          <a:spcPts val="695"/>
                        </a:spcBef>
                        <a:spcAft>
                          <a:spcPts val="0"/>
                        </a:spcAft>
                      </a:pPr>
                      <a:r>
                        <a:rPr lang="en-US" sz="1200" dirty="0">
                          <a:effectLst/>
                        </a:rPr>
                        <a:t>Firms should document all questions during the project site</a:t>
                      </a:r>
                      <a:r>
                        <a:rPr lang="en-US" sz="1200" spc="-295" dirty="0">
                          <a:effectLst/>
                        </a:rPr>
                        <a:t> </a:t>
                      </a:r>
                      <a:r>
                        <a:rPr lang="en-US" sz="1200" dirty="0">
                          <a:effectLst/>
                        </a:rPr>
                        <a:t>visit and an opportunity for all Q&amp;A will be available later in the</a:t>
                      </a:r>
                      <a:r>
                        <a:rPr lang="en-US" sz="1200" spc="5" dirty="0">
                          <a:effectLst/>
                        </a:rPr>
                        <a:t> </a:t>
                      </a:r>
                      <a:r>
                        <a:rPr lang="en-US" sz="1200" dirty="0">
                          <a:effectLst/>
                        </a:rPr>
                        <a:t>schedule.</a:t>
                      </a:r>
                      <a:endParaRPr lang="en-US"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 xmlns:a16="http://schemas.microsoft.com/office/drawing/2014/main" val="2448316765"/>
                  </a:ext>
                </a:extLst>
              </a:tr>
              <a:tr h="571393">
                <a:tc>
                  <a:txBody>
                    <a:bodyPr/>
                    <a:lstStyle/>
                    <a:p>
                      <a:pPr marL="0" marR="0">
                        <a:spcBef>
                          <a:spcPts val="50"/>
                        </a:spcBef>
                        <a:spcAft>
                          <a:spcPts val="0"/>
                        </a:spcAft>
                      </a:pPr>
                      <a:r>
                        <a:rPr lang="en-US" sz="1200" dirty="0">
                          <a:effectLst/>
                        </a:rPr>
                        <a:t>11:30 a.m. </a:t>
                      </a:r>
                    </a:p>
                    <a:p>
                      <a:pPr marL="0" marR="0">
                        <a:spcBef>
                          <a:spcPts val="50"/>
                        </a:spcBef>
                        <a:spcAft>
                          <a:spcPts val="0"/>
                        </a:spcAft>
                      </a:pPr>
                      <a:r>
                        <a:rPr lang="en-US" sz="1200" dirty="0">
                          <a:effectLst/>
                        </a:rPr>
                        <a:t>12:30 p.m.</a:t>
                      </a:r>
                      <a:endParaRPr lang="en-US"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111760">
                        <a:spcBef>
                          <a:spcPts val="680"/>
                        </a:spcBef>
                        <a:spcAft>
                          <a:spcPts val="0"/>
                        </a:spcAft>
                      </a:pPr>
                      <a:r>
                        <a:rPr lang="en-US" sz="1200" dirty="0">
                          <a:effectLst/>
                        </a:rPr>
                        <a:t>  Lunch will be provided</a:t>
                      </a:r>
                      <a:endParaRPr lang="en-US"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 xmlns:a16="http://schemas.microsoft.com/office/drawing/2014/main" val="378500950"/>
                  </a:ext>
                </a:extLst>
              </a:tr>
              <a:tr h="728621">
                <a:tc>
                  <a:txBody>
                    <a:bodyPr/>
                    <a:lstStyle/>
                    <a:p>
                      <a:pPr marL="0" marR="0">
                        <a:spcBef>
                          <a:spcPts val="50"/>
                        </a:spcBef>
                        <a:spcAft>
                          <a:spcPts val="0"/>
                        </a:spcAft>
                      </a:pPr>
                      <a:r>
                        <a:rPr lang="en-US" sz="600" dirty="0">
                          <a:effectLst/>
                        </a:rPr>
                        <a:t> </a:t>
                      </a:r>
                      <a:endParaRPr lang="en-US" sz="1200" dirty="0">
                        <a:effectLst/>
                      </a:endParaRPr>
                    </a:p>
                    <a:p>
                      <a:pPr marL="0" marR="0">
                        <a:spcBef>
                          <a:spcPts val="50"/>
                        </a:spcBef>
                        <a:spcAft>
                          <a:spcPts val="0"/>
                        </a:spcAft>
                      </a:pPr>
                      <a:r>
                        <a:rPr lang="en-US" sz="1200" dirty="0">
                          <a:effectLst/>
                        </a:rPr>
                        <a:t>12:30 p.m. </a:t>
                      </a:r>
                    </a:p>
                    <a:p>
                      <a:pPr marL="0" marR="0">
                        <a:spcBef>
                          <a:spcPts val="50"/>
                        </a:spcBef>
                        <a:spcAft>
                          <a:spcPts val="0"/>
                        </a:spcAft>
                      </a:pPr>
                      <a:r>
                        <a:rPr lang="en-US" sz="1200" dirty="0">
                          <a:effectLst/>
                        </a:rPr>
                        <a:t>1:30 p.m.</a:t>
                      </a:r>
                      <a:endParaRPr lang="en-US"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marL="68580" marR="111760">
                        <a:spcBef>
                          <a:spcPts val="680"/>
                        </a:spcBef>
                        <a:spcAft>
                          <a:spcPts val="0"/>
                        </a:spcAft>
                      </a:pPr>
                      <a:r>
                        <a:rPr lang="en-US" sz="1200" dirty="0">
                          <a:effectLst/>
                        </a:rPr>
                        <a:t>There will be an observation of the change over from AM operations to PM operations at the TMC.</a:t>
                      </a:r>
                      <a:endParaRPr lang="en-US"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 xmlns:a16="http://schemas.microsoft.com/office/drawing/2014/main" val="263150486"/>
                  </a:ext>
                </a:extLst>
              </a:tr>
              <a:tr h="571393">
                <a:tc>
                  <a:txBody>
                    <a:bodyPr/>
                    <a:lstStyle/>
                    <a:p>
                      <a:pPr marL="0" marR="0">
                        <a:spcBef>
                          <a:spcPts val="50"/>
                        </a:spcBef>
                        <a:spcAft>
                          <a:spcPts val="0"/>
                        </a:spcAft>
                      </a:pPr>
                      <a:r>
                        <a:rPr lang="en-US" sz="1200" dirty="0">
                          <a:effectLst/>
                        </a:rPr>
                        <a:t>1:30 p.m. </a:t>
                      </a:r>
                    </a:p>
                    <a:p>
                      <a:pPr marL="0" marR="0">
                        <a:spcBef>
                          <a:spcPts val="50"/>
                        </a:spcBef>
                        <a:spcAft>
                          <a:spcPts val="0"/>
                        </a:spcAft>
                      </a:pPr>
                      <a:r>
                        <a:rPr lang="en-US" sz="1200" dirty="0">
                          <a:effectLst/>
                        </a:rPr>
                        <a:t>2:00 p.m.</a:t>
                      </a:r>
                      <a:endParaRPr lang="en-US"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111760">
                        <a:spcBef>
                          <a:spcPts val="680"/>
                        </a:spcBef>
                        <a:spcAft>
                          <a:spcPts val="0"/>
                        </a:spcAft>
                      </a:pPr>
                      <a:r>
                        <a:rPr lang="en-US" sz="1200" dirty="0">
                          <a:effectLst/>
                        </a:rPr>
                        <a:t>There will be an escorted tour of the server room.</a:t>
                      </a:r>
                      <a:endParaRPr lang="en-US"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 xmlns:a16="http://schemas.microsoft.com/office/drawing/2014/main" val="3675635289"/>
                  </a:ext>
                </a:extLst>
              </a:tr>
              <a:tr h="571393">
                <a:tc>
                  <a:txBody>
                    <a:bodyPr/>
                    <a:lstStyle/>
                    <a:p>
                      <a:pPr marL="0" marR="0">
                        <a:spcBef>
                          <a:spcPts val="50"/>
                        </a:spcBef>
                        <a:spcAft>
                          <a:spcPts val="0"/>
                        </a:spcAft>
                      </a:pPr>
                      <a:r>
                        <a:rPr lang="en-US" sz="1200" dirty="0">
                          <a:effectLst/>
                        </a:rPr>
                        <a:t>2:00 p.m. </a:t>
                      </a:r>
                    </a:p>
                    <a:p>
                      <a:pPr marL="0" marR="0">
                        <a:spcBef>
                          <a:spcPts val="50"/>
                        </a:spcBef>
                        <a:spcAft>
                          <a:spcPts val="0"/>
                        </a:spcAft>
                      </a:pPr>
                      <a:r>
                        <a:rPr lang="en-US" sz="1200" dirty="0">
                          <a:effectLst/>
                        </a:rPr>
                        <a:t>3:00 p.m.</a:t>
                      </a:r>
                      <a:endParaRPr lang="en-US"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marL="0" marR="111760">
                        <a:spcBef>
                          <a:spcPts val="680"/>
                        </a:spcBef>
                        <a:spcAft>
                          <a:spcPts val="0"/>
                        </a:spcAft>
                      </a:pPr>
                      <a:r>
                        <a:rPr lang="en-US" sz="1200" dirty="0">
                          <a:effectLst/>
                        </a:rPr>
                        <a:t>Final Q&amp;A in the conference room.</a:t>
                      </a:r>
                      <a:endParaRPr lang="en-US"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 xmlns:a16="http://schemas.microsoft.com/office/drawing/2014/main" val="1634643142"/>
                  </a:ext>
                </a:extLst>
              </a:tr>
            </a:tbl>
          </a:graphicData>
        </a:graphic>
      </p:graphicFrame>
      <p:sp>
        <p:nvSpPr>
          <p:cNvPr id="5" name="Title 1">
            <a:extLst>
              <a:ext uri="{FF2B5EF4-FFF2-40B4-BE49-F238E27FC236}">
                <a16:creationId xmlns="" xmlns:a16="http://schemas.microsoft.com/office/drawing/2014/main" id="{FCDF70F2-AB13-4D7B-88AC-F58371FB65D5}"/>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AGENDA</a:t>
            </a:r>
          </a:p>
        </p:txBody>
      </p:sp>
      <p:sp>
        <p:nvSpPr>
          <p:cNvPr id="7" name="Rectangle 1">
            <a:extLst>
              <a:ext uri="{FF2B5EF4-FFF2-40B4-BE49-F238E27FC236}">
                <a16:creationId xmlns="" xmlns:a16="http://schemas.microsoft.com/office/drawing/2014/main" id="{FF23F67C-17FA-41E0-9BC0-1498C85F264A}"/>
              </a:ext>
            </a:extLst>
          </p:cNvPr>
          <p:cNvSpPr>
            <a:spLocks noChangeArrowheads="1"/>
          </p:cNvSpPr>
          <p:nvPr/>
        </p:nvSpPr>
        <p:spPr bwMode="auto">
          <a:xfrm>
            <a:off x="-958687" y="-358053"/>
            <a:ext cx="10975184" cy="626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55747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OVERVIEW</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341437"/>
            <a:ext cx="8763000" cy="4525963"/>
          </a:xfrm>
        </p:spPr>
        <p:txBody>
          <a:bodyPr/>
          <a:lstStyle/>
          <a:p>
            <a:r>
              <a:rPr lang="en-US" dirty="0"/>
              <a:t>Project O-01121</a:t>
            </a:r>
          </a:p>
          <a:p>
            <a:pPr lvl="1"/>
            <a:r>
              <a:rPr lang="en-US" dirty="0"/>
              <a:t>New Access Control System (ACS) in support of the Selmon Expressway Reversible Express Lanes (REL)</a:t>
            </a:r>
          </a:p>
          <a:p>
            <a:pPr lvl="1"/>
            <a:r>
              <a:rPr lang="en-US" dirty="0"/>
              <a:t>Attachments in Scope detail Operational Overview</a:t>
            </a:r>
          </a:p>
        </p:txBody>
      </p:sp>
      <p:pic>
        <p:nvPicPr>
          <p:cNvPr id="3" name="Picture 2">
            <a:extLst>
              <a:ext uri="{FF2B5EF4-FFF2-40B4-BE49-F238E27FC236}">
                <a16:creationId xmlns="" xmlns:a16="http://schemas.microsoft.com/office/drawing/2014/main" id="{CB720232-7C09-4AB7-A8B1-37BD3E9FEE67}"/>
              </a:ext>
            </a:extLst>
          </p:cNvPr>
          <p:cNvPicPr>
            <a:picLocks noChangeAspect="1"/>
          </p:cNvPicPr>
          <p:nvPr/>
        </p:nvPicPr>
        <p:blipFill>
          <a:blip r:embed="rId2"/>
          <a:stretch>
            <a:fillRect/>
          </a:stretch>
        </p:blipFill>
        <p:spPr>
          <a:xfrm>
            <a:off x="248090" y="3352800"/>
            <a:ext cx="8618626" cy="2278284"/>
          </a:xfrm>
          <a:prstGeom prst="rect">
            <a:avLst/>
          </a:prstGeom>
          <a:ln w="12700">
            <a:solidFill>
              <a:schemeClr val="tx1"/>
            </a:solidFill>
          </a:ln>
        </p:spPr>
      </p:pic>
    </p:spTree>
    <p:extLst>
      <p:ext uri="{BB962C8B-B14F-4D97-AF65-F5344CB8AC3E}">
        <p14:creationId xmlns:p14="http://schemas.microsoft.com/office/powerpoint/2010/main" val="3309992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OVERVIEW</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341437"/>
            <a:ext cx="8763000" cy="4525963"/>
          </a:xfrm>
        </p:spPr>
        <p:txBody>
          <a:bodyPr/>
          <a:lstStyle/>
          <a:p>
            <a:r>
              <a:rPr lang="en-US" dirty="0"/>
              <a:t>Project O-01121</a:t>
            </a:r>
          </a:p>
          <a:p>
            <a:pPr lvl="1"/>
            <a:r>
              <a:rPr lang="en-US" dirty="0"/>
              <a:t>ACS involves:</a:t>
            </a:r>
          </a:p>
          <a:p>
            <a:pPr lvl="2"/>
            <a:r>
              <a:rPr lang="en-US" dirty="0"/>
              <a:t>Coordination with City of Tampa staff</a:t>
            </a:r>
          </a:p>
          <a:p>
            <a:pPr lvl="2"/>
            <a:r>
              <a:rPr lang="en-US" dirty="0"/>
              <a:t>Two (2) types of movable gate</a:t>
            </a:r>
          </a:p>
          <a:p>
            <a:pPr lvl="2"/>
            <a:r>
              <a:rPr lang="en-US" dirty="0"/>
              <a:t>Electronic Dynamic Message Signs (DMS)</a:t>
            </a:r>
          </a:p>
          <a:p>
            <a:pPr lvl="2"/>
            <a:r>
              <a:rPr lang="en-US" dirty="0"/>
              <a:t>Traffic Signals phasing and control </a:t>
            </a:r>
          </a:p>
          <a:p>
            <a:pPr lvl="2"/>
            <a:r>
              <a:rPr lang="en-US" dirty="0"/>
              <a:t>Closed Circuit Television Camera (CCTV) manipulation</a:t>
            </a:r>
          </a:p>
          <a:p>
            <a:pPr lvl="2"/>
            <a:r>
              <a:rPr lang="en-US" dirty="0"/>
              <a:t>Tolls Interface </a:t>
            </a:r>
          </a:p>
          <a:p>
            <a:pPr marL="914400" lvl="2" indent="0">
              <a:buNone/>
            </a:pPr>
            <a:endParaRPr lang="en-US" dirty="0"/>
          </a:p>
        </p:txBody>
      </p:sp>
    </p:spTree>
    <p:extLst>
      <p:ext uri="{BB962C8B-B14F-4D97-AF65-F5344CB8AC3E}">
        <p14:creationId xmlns:p14="http://schemas.microsoft.com/office/powerpoint/2010/main" val="1748069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OVERVIEW</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341437"/>
            <a:ext cx="8763000" cy="4525963"/>
          </a:xfrm>
        </p:spPr>
        <p:txBody>
          <a:bodyPr/>
          <a:lstStyle/>
          <a:p>
            <a:r>
              <a:rPr lang="en-US" dirty="0"/>
              <a:t>Project O-01121</a:t>
            </a:r>
          </a:p>
          <a:p>
            <a:pPr lvl="1"/>
            <a:r>
              <a:rPr lang="en-US" dirty="0"/>
              <a:t>ACS provides a very precise series of steps that must be used by the operators at THEA to open, close and reverse the Selmon Expressway Reversible Express Lanes (REL) system</a:t>
            </a:r>
          </a:p>
          <a:p>
            <a:pPr lvl="1"/>
            <a:r>
              <a:rPr lang="en-US" dirty="0"/>
              <a:t>Software shall be written so that every operational step shall be completed in a precise order with a series of interlocks and conflict monitoring to ensure the safety of motorists is always maintained</a:t>
            </a:r>
          </a:p>
        </p:txBody>
      </p:sp>
    </p:spTree>
    <p:extLst>
      <p:ext uri="{BB962C8B-B14F-4D97-AF65-F5344CB8AC3E}">
        <p14:creationId xmlns:p14="http://schemas.microsoft.com/office/powerpoint/2010/main" val="1978961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OVERVIEW</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341437"/>
            <a:ext cx="8763000" cy="4525963"/>
          </a:xfrm>
        </p:spPr>
        <p:txBody>
          <a:bodyPr/>
          <a:lstStyle/>
          <a:p>
            <a:r>
              <a:rPr lang="en-US" dirty="0"/>
              <a:t>Project O-01121</a:t>
            </a:r>
          </a:p>
          <a:p>
            <a:pPr lvl="1"/>
            <a:r>
              <a:rPr lang="en-US" dirty="0"/>
              <a:t>The REL shall remain open and uninterrupted during development, final installation and every aspect of testing of the new ACS</a:t>
            </a:r>
          </a:p>
          <a:p>
            <a:pPr lvl="1"/>
            <a:r>
              <a:rPr lang="en-US" dirty="0"/>
              <a:t>The Application Program Interface (API) shall be open architecture allowing economical, smooth and seamless addition of software features by the selected firm or third party and integration of new ITS Hardware should THEA decide to add at a later date</a:t>
            </a:r>
          </a:p>
        </p:txBody>
      </p:sp>
    </p:spTree>
    <p:extLst>
      <p:ext uri="{BB962C8B-B14F-4D97-AF65-F5344CB8AC3E}">
        <p14:creationId xmlns:p14="http://schemas.microsoft.com/office/powerpoint/2010/main" val="2793655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0EAEC7A1-443B-4028-8F9A-976A702B42FF}"/>
              </a:ext>
            </a:extLst>
          </p:cNvPr>
          <p:cNvSpPr txBox="1">
            <a:spLocks/>
          </p:cNvSpPr>
          <p:nvPr/>
        </p:nvSpPr>
        <p:spPr>
          <a:xfrm>
            <a:off x="190500" y="152400"/>
            <a:ext cx="8763000" cy="954107"/>
          </a:xfrm>
          <a:prstGeom prst="rect">
            <a:avLst/>
          </a:prstGeom>
          <a:noFill/>
          <a:ln>
            <a:noFill/>
          </a:ln>
          <a:effectLst>
            <a:glow>
              <a:schemeClr val="tx2">
                <a:lumMod val="75000"/>
                <a:alpha val="40000"/>
              </a:schemeClr>
            </a:glow>
            <a:outerShdw blurRad="50800" dist="38100" dir="5400000" algn="t" rotWithShape="0">
              <a:prstClr val="black">
                <a:alpha val="40000"/>
              </a:prstClr>
            </a:outerShdw>
            <a:softEdge rad="127000"/>
          </a:effectLst>
        </p:spPr>
        <p:style>
          <a:lnRef idx="0">
            <a:scrgbClr r="0" g="0" b="0"/>
          </a:lnRef>
          <a:fillRef idx="1001">
            <a:schemeClr val="lt1"/>
          </a:fillRef>
          <a:effectRef idx="0">
            <a:scrgbClr r="0" g="0" b="0"/>
          </a:effectRef>
          <a:fontRef idx="major"/>
        </p:style>
        <p:txBody>
          <a:bodyPr wrap="square" anchorCtr="1">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en-US" sz="2800" b="1" dirty="0"/>
              <a:t>SELMON ACS IN SUPPORT OF THE REL</a:t>
            </a:r>
          </a:p>
          <a:p>
            <a:pPr>
              <a:defRPr/>
            </a:pPr>
            <a:r>
              <a:rPr lang="en-US" sz="2800" b="1" dirty="0"/>
              <a:t>OVERVIEW</a:t>
            </a:r>
          </a:p>
        </p:txBody>
      </p:sp>
      <p:sp>
        <p:nvSpPr>
          <p:cNvPr id="6" name="Content Placeholder 2">
            <a:extLst>
              <a:ext uri="{FF2B5EF4-FFF2-40B4-BE49-F238E27FC236}">
                <a16:creationId xmlns="" xmlns:a16="http://schemas.microsoft.com/office/drawing/2014/main" id="{C60080C8-95BB-4A80-96B6-AF726FDC981A}"/>
              </a:ext>
            </a:extLst>
          </p:cNvPr>
          <p:cNvSpPr>
            <a:spLocks noGrp="1"/>
          </p:cNvSpPr>
          <p:nvPr>
            <p:ph idx="1"/>
          </p:nvPr>
        </p:nvSpPr>
        <p:spPr>
          <a:xfrm>
            <a:off x="381000" y="1341437"/>
            <a:ext cx="8763000" cy="4525963"/>
          </a:xfrm>
        </p:spPr>
        <p:txBody>
          <a:bodyPr/>
          <a:lstStyle/>
          <a:p>
            <a:r>
              <a:rPr lang="en-US" dirty="0"/>
              <a:t>Project O-01121</a:t>
            </a:r>
          </a:p>
          <a:p>
            <a:pPr lvl="1"/>
            <a:r>
              <a:rPr lang="en-US" dirty="0"/>
              <a:t>The ACS shall log system performance and errors</a:t>
            </a:r>
          </a:p>
          <a:p>
            <a:pPr lvl="1"/>
            <a:r>
              <a:rPr lang="en-US" dirty="0"/>
              <a:t>The selected firm is required to construct and operate a hybrid system mock-up of the ACS at the THEA TMC </a:t>
            </a:r>
          </a:p>
          <a:p>
            <a:pPr lvl="1"/>
            <a:r>
              <a:rPr lang="en-US" dirty="0"/>
              <a:t>CCTV system shall be interoperable with the City of Tampa and FDOT District 7 Sunguide systems for command control and viewing</a:t>
            </a:r>
          </a:p>
          <a:p>
            <a:pPr lvl="1"/>
            <a:r>
              <a:rPr lang="en-US" dirty="0"/>
              <a:t>Project Schedule has been left to the proposing firms and will be part of the evaluation process</a:t>
            </a:r>
          </a:p>
        </p:txBody>
      </p:sp>
    </p:spTree>
    <p:extLst>
      <p:ext uri="{BB962C8B-B14F-4D97-AF65-F5344CB8AC3E}">
        <p14:creationId xmlns:p14="http://schemas.microsoft.com/office/powerpoint/2010/main" val="3163719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70C0">
            <a:alpha val="60000"/>
          </a:srgbClr>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7559</TotalTime>
  <Words>1048</Words>
  <Application>Microsoft Office PowerPoint</Application>
  <PresentationFormat>On-screen Show (4:3)</PresentationFormat>
  <Paragraphs>154</Paragraphs>
  <Slides>20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MS PGothic</vt:lpstr>
      <vt:lpstr>Arial</vt:lpstr>
      <vt:lpstr>Arial Black</vt:lpstr>
      <vt:lpstr>Arial Narrow</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Schedule</vt:lpstr>
      <vt:lpstr>Schedule</vt:lpstr>
      <vt:lpstr>Project Documents </vt:lpstr>
      <vt:lpstr>PowerPoint Presentation</vt:lpstr>
    </vt:vector>
  </TitlesOfParts>
  <Company>sdfhsdfg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Trippe</dc:creator>
  <cp:lastModifiedBy>Man Le</cp:lastModifiedBy>
  <cp:revision>418</cp:revision>
  <cp:lastPrinted>2016-12-14T13:54:41Z</cp:lastPrinted>
  <dcterms:created xsi:type="dcterms:W3CDTF">2010-04-16T18:41:34Z</dcterms:created>
  <dcterms:modified xsi:type="dcterms:W3CDTF">2021-08-31T18:41:01Z</dcterms:modified>
</cp:coreProperties>
</file>