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16" r:id="rId1"/>
  </p:sldMasterIdLst>
  <p:notesMasterIdLst>
    <p:notesMasterId r:id="rId26"/>
  </p:notesMasterIdLst>
  <p:handoutMasterIdLst>
    <p:handoutMasterId r:id="rId27"/>
  </p:handoutMasterIdLst>
  <p:sldIdLst>
    <p:sldId id="264" r:id="rId2"/>
    <p:sldId id="318" r:id="rId3"/>
    <p:sldId id="502" r:id="rId4"/>
    <p:sldId id="314" r:id="rId5"/>
    <p:sldId id="510" r:id="rId6"/>
    <p:sldId id="561" r:id="rId7"/>
    <p:sldId id="489" r:id="rId8"/>
    <p:sldId id="556" r:id="rId9"/>
    <p:sldId id="552" r:id="rId10"/>
    <p:sldId id="498" r:id="rId11"/>
    <p:sldId id="500" r:id="rId12"/>
    <p:sldId id="566" r:id="rId13"/>
    <p:sldId id="565" r:id="rId14"/>
    <p:sldId id="567" r:id="rId15"/>
    <p:sldId id="568" r:id="rId16"/>
    <p:sldId id="569" r:id="rId17"/>
    <p:sldId id="513" r:id="rId18"/>
    <p:sldId id="503" r:id="rId19"/>
    <p:sldId id="456" r:id="rId20"/>
    <p:sldId id="562" r:id="rId21"/>
    <p:sldId id="563" r:id="rId22"/>
    <p:sldId id="564" r:id="rId23"/>
    <p:sldId id="465" r:id="rId24"/>
    <p:sldId id="530" r:id="rId25"/>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C7116A52-6C71-40AF-B79B-AB5D02A16D3A}">
          <p14:sldIdLst>
            <p14:sldId id="264"/>
            <p14:sldId id="318"/>
            <p14:sldId id="502"/>
            <p14:sldId id="314"/>
            <p14:sldId id="510"/>
            <p14:sldId id="561"/>
            <p14:sldId id="489"/>
            <p14:sldId id="556"/>
            <p14:sldId id="552"/>
            <p14:sldId id="498"/>
            <p14:sldId id="500"/>
            <p14:sldId id="566"/>
            <p14:sldId id="565"/>
            <p14:sldId id="567"/>
            <p14:sldId id="568"/>
            <p14:sldId id="569"/>
            <p14:sldId id="513"/>
            <p14:sldId id="503"/>
            <p14:sldId id="456"/>
            <p14:sldId id="562"/>
          </p14:sldIdLst>
        </p14:section>
        <p14:section name="Untitled Section" id="{F8F45465-42A5-46F5-9F00-DDABF9938541}">
          <p14:sldIdLst>
            <p14:sldId id="563"/>
            <p14:sldId id="564"/>
            <p14:sldId id="465"/>
            <p14:sldId id="53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84F781"/>
    <a:srgbClr val="0099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322F8F-EC11-4F38-B52E-8E47652D762B}" v="318" dt="2021-03-04T21:00:46.2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96" autoAdjust="0"/>
    <p:restoredTop sz="88055" autoAdjust="0"/>
  </p:normalViewPr>
  <p:slideViewPr>
    <p:cSldViewPr>
      <p:cViewPr varScale="1">
        <p:scale>
          <a:sx n="100" d="100"/>
          <a:sy n="100" d="100"/>
        </p:scale>
        <p:origin x="1548" y="90"/>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Pickard" userId="b7135a95-26af-464e-9850-13c656a3f04b" providerId="ADAL" clId="{8C322F8F-EC11-4F38-B52E-8E47652D762B}"/>
    <pc:docChg chg="undo custSel addSld delSld modSld addSection modSection">
      <pc:chgData name="Brian Pickard" userId="b7135a95-26af-464e-9850-13c656a3f04b" providerId="ADAL" clId="{8C322F8F-EC11-4F38-B52E-8E47652D762B}" dt="2021-03-05T14:26:07.193" v="4557" actId="20577"/>
      <pc:docMkLst>
        <pc:docMk/>
      </pc:docMkLst>
      <pc:sldChg chg="modSp mod">
        <pc:chgData name="Brian Pickard" userId="b7135a95-26af-464e-9850-13c656a3f04b" providerId="ADAL" clId="{8C322F8F-EC11-4F38-B52E-8E47652D762B}" dt="2021-03-02T13:24:46.621" v="16" actId="20577"/>
        <pc:sldMkLst>
          <pc:docMk/>
          <pc:sldMk cId="0" sldId="264"/>
        </pc:sldMkLst>
        <pc:spChg chg="mod">
          <ac:chgData name="Brian Pickard" userId="b7135a95-26af-464e-9850-13c656a3f04b" providerId="ADAL" clId="{8C322F8F-EC11-4F38-B52E-8E47652D762B}" dt="2021-03-02T13:24:46.621" v="16" actId="20577"/>
          <ac:spMkLst>
            <pc:docMk/>
            <pc:sldMk cId="0" sldId="264"/>
            <ac:spMk id="4" creationId="{C7839049-EFF5-4BA1-B64B-318BB87B5D82}"/>
          </ac:spMkLst>
        </pc:spChg>
      </pc:sldChg>
      <pc:sldChg chg="modSp mod">
        <pc:chgData name="Brian Pickard" userId="b7135a95-26af-464e-9850-13c656a3f04b" providerId="ADAL" clId="{8C322F8F-EC11-4F38-B52E-8E47652D762B}" dt="2021-03-04T19:36:38.900" v="4289" actId="20577"/>
        <pc:sldMkLst>
          <pc:docMk/>
          <pc:sldMk cId="0" sldId="314"/>
        </pc:sldMkLst>
        <pc:spChg chg="mod">
          <ac:chgData name="Brian Pickard" userId="b7135a95-26af-464e-9850-13c656a3f04b" providerId="ADAL" clId="{8C322F8F-EC11-4F38-B52E-8E47652D762B}" dt="2021-03-04T19:36:38.900" v="4289" actId="20577"/>
          <ac:spMkLst>
            <pc:docMk/>
            <pc:sldMk cId="0" sldId="314"/>
            <ac:spMk id="3" creationId="{139C2F53-804F-420A-9F85-E0CD2A493B20}"/>
          </ac:spMkLst>
        </pc:spChg>
      </pc:sldChg>
      <pc:sldChg chg="modSp">
        <pc:chgData name="Brian Pickard" userId="b7135a95-26af-464e-9850-13c656a3f04b" providerId="ADAL" clId="{8C322F8F-EC11-4F38-B52E-8E47652D762B}" dt="2021-03-04T12:55:19.424" v="3416" actId="113"/>
        <pc:sldMkLst>
          <pc:docMk/>
          <pc:sldMk cId="0" sldId="318"/>
        </pc:sldMkLst>
        <pc:graphicFrameChg chg="mod">
          <ac:chgData name="Brian Pickard" userId="b7135a95-26af-464e-9850-13c656a3f04b" providerId="ADAL" clId="{8C322F8F-EC11-4F38-B52E-8E47652D762B}" dt="2021-03-04T12:55:19.424" v="3416" actId="113"/>
          <ac:graphicFrameMkLst>
            <pc:docMk/>
            <pc:sldMk cId="0" sldId="318"/>
            <ac:graphicFrameMk id="5" creationId="{F6312E7E-F11E-4115-91B1-D24AA16035FC}"/>
          </ac:graphicFrameMkLst>
        </pc:graphicFrameChg>
      </pc:sldChg>
      <pc:sldChg chg="modSp mod">
        <pc:chgData name="Brian Pickard" userId="b7135a95-26af-464e-9850-13c656a3f04b" providerId="ADAL" clId="{8C322F8F-EC11-4F38-B52E-8E47652D762B}" dt="2021-03-03T17:23:56.974" v="2927" actId="27636"/>
        <pc:sldMkLst>
          <pc:docMk/>
          <pc:sldMk cId="3924759259" sldId="456"/>
        </pc:sldMkLst>
        <pc:spChg chg="mod">
          <ac:chgData name="Brian Pickard" userId="b7135a95-26af-464e-9850-13c656a3f04b" providerId="ADAL" clId="{8C322F8F-EC11-4F38-B52E-8E47652D762B}" dt="2021-03-03T17:23:56.974" v="2927" actId="27636"/>
          <ac:spMkLst>
            <pc:docMk/>
            <pc:sldMk cId="3924759259" sldId="456"/>
            <ac:spMk id="3" creationId="{139C2F53-804F-420A-9F85-E0CD2A493B20}"/>
          </ac:spMkLst>
        </pc:spChg>
      </pc:sldChg>
      <pc:sldChg chg="modSp">
        <pc:chgData name="Brian Pickard" userId="b7135a95-26af-464e-9850-13c656a3f04b" providerId="ADAL" clId="{8C322F8F-EC11-4F38-B52E-8E47652D762B}" dt="2021-03-04T21:00:46.239" v="4540" actId="20577"/>
        <pc:sldMkLst>
          <pc:docMk/>
          <pc:sldMk cId="1580868686" sldId="465"/>
        </pc:sldMkLst>
        <pc:graphicFrameChg chg="mod">
          <ac:chgData name="Brian Pickard" userId="b7135a95-26af-464e-9850-13c656a3f04b" providerId="ADAL" clId="{8C322F8F-EC11-4F38-B52E-8E47652D762B}" dt="2021-03-04T21:00:46.239" v="4540" actId="20577"/>
          <ac:graphicFrameMkLst>
            <pc:docMk/>
            <pc:sldMk cId="1580868686" sldId="465"/>
            <ac:graphicFrameMk id="6" creationId="{E483DBED-83CF-4D74-9371-19C1C7DB3476}"/>
          </ac:graphicFrameMkLst>
        </pc:graphicFrameChg>
      </pc:sldChg>
      <pc:sldChg chg="modSp mod">
        <pc:chgData name="Brian Pickard" userId="b7135a95-26af-464e-9850-13c656a3f04b" providerId="ADAL" clId="{8C322F8F-EC11-4F38-B52E-8E47652D762B}" dt="2021-03-05T14:23:40.291" v="4543" actId="1076"/>
        <pc:sldMkLst>
          <pc:docMk/>
          <pc:sldMk cId="171793398" sldId="489"/>
        </pc:sldMkLst>
        <pc:spChg chg="mod">
          <ac:chgData name="Brian Pickard" userId="b7135a95-26af-464e-9850-13c656a3f04b" providerId="ADAL" clId="{8C322F8F-EC11-4F38-B52E-8E47652D762B}" dt="2021-03-02T13:51:56.404" v="1089" actId="20577"/>
          <ac:spMkLst>
            <pc:docMk/>
            <pc:sldMk cId="171793398" sldId="489"/>
            <ac:spMk id="5" creationId="{568E0D2F-22D8-46A5-97F2-67DFB2C2CC04}"/>
          </ac:spMkLst>
        </pc:spChg>
        <pc:spChg chg="mod">
          <ac:chgData name="Brian Pickard" userId="b7135a95-26af-464e-9850-13c656a3f04b" providerId="ADAL" clId="{8C322F8F-EC11-4F38-B52E-8E47652D762B}" dt="2021-03-05T14:23:40.291" v="4543" actId="1076"/>
          <ac:spMkLst>
            <pc:docMk/>
            <pc:sldMk cId="171793398" sldId="489"/>
            <ac:spMk id="7" creationId="{C6777BDA-CAA5-4E94-82D1-2946002A12B8}"/>
          </ac:spMkLst>
        </pc:spChg>
      </pc:sldChg>
      <pc:sldChg chg="del">
        <pc:chgData name="Brian Pickard" userId="b7135a95-26af-464e-9850-13c656a3f04b" providerId="ADAL" clId="{8C322F8F-EC11-4F38-B52E-8E47652D762B}" dt="2021-03-03T18:01:45.416" v="3281" actId="47"/>
        <pc:sldMkLst>
          <pc:docMk/>
          <pc:sldMk cId="2558761936" sldId="496"/>
        </pc:sldMkLst>
      </pc:sldChg>
      <pc:sldChg chg="del">
        <pc:chgData name="Brian Pickard" userId="b7135a95-26af-464e-9850-13c656a3f04b" providerId="ADAL" clId="{8C322F8F-EC11-4F38-B52E-8E47652D762B}" dt="2021-03-03T18:02:08.744" v="3291" actId="47"/>
        <pc:sldMkLst>
          <pc:docMk/>
          <pc:sldMk cId="2329719667" sldId="497"/>
        </pc:sldMkLst>
      </pc:sldChg>
      <pc:sldChg chg="modSp mod">
        <pc:chgData name="Brian Pickard" userId="b7135a95-26af-464e-9850-13c656a3f04b" providerId="ADAL" clId="{8C322F8F-EC11-4F38-B52E-8E47652D762B}" dt="2021-03-04T19:38:20.773" v="4290" actId="20577"/>
        <pc:sldMkLst>
          <pc:docMk/>
          <pc:sldMk cId="1549443737" sldId="498"/>
        </pc:sldMkLst>
        <pc:spChg chg="mod">
          <ac:chgData name="Brian Pickard" userId="b7135a95-26af-464e-9850-13c656a3f04b" providerId="ADAL" clId="{8C322F8F-EC11-4F38-B52E-8E47652D762B}" dt="2021-03-04T19:38:20.773" v="4290" actId="20577"/>
          <ac:spMkLst>
            <pc:docMk/>
            <pc:sldMk cId="1549443737" sldId="498"/>
            <ac:spMk id="7" creationId="{C6777BDA-CAA5-4E94-82D1-2946002A12B8}"/>
          </ac:spMkLst>
        </pc:spChg>
      </pc:sldChg>
      <pc:sldChg chg="modSp mod">
        <pc:chgData name="Brian Pickard" userId="b7135a95-26af-464e-9850-13c656a3f04b" providerId="ADAL" clId="{8C322F8F-EC11-4F38-B52E-8E47652D762B}" dt="2021-03-04T19:40:03.785" v="4366" actId="20577"/>
        <pc:sldMkLst>
          <pc:docMk/>
          <pc:sldMk cId="1551580799" sldId="500"/>
        </pc:sldMkLst>
        <pc:spChg chg="mod">
          <ac:chgData name="Brian Pickard" userId="b7135a95-26af-464e-9850-13c656a3f04b" providerId="ADAL" clId="{8C322F8F-EC11-4F38-B52E-8E47652D762B}" dt="2021-03-04T19:40:03.785" v="4366" actId="20577"/>
          <ac:spMkLst>
            <pc:docMk/>
            <pc:sldMk cId="1551580799" sldId="500"/>
            <ac:spMk id="7" creationId="{C6777BDA-CAA5-4E94-82D1-2946002A12B8}"/>
          </ac:spMkLst>
        </pc:spChg>
      </pc:sldChg>
      <pc:sldChg chg="del">
        <pc:chgData name="Brian Pickard" userId="b7135a95-26af-464e-9850-13c656a3f04b" providerId="ADAL" clId="{8C322F8F-EC11-4F38-B52E-8E47652D762B}" dt="2021-03-03T17:14:11.826" v="2792" actId="2696"/>
        <pc:sldMkLst>
          <pc:docMk/>
          <pc:sldMk cId="3877643632" sldId="501"/>
        </pc:sldMkLst>
      </pc:sldChg>
      <pc:sldChg chg="modSp mod">
        <pc:chgData name="Brian Pickard" userId="b7135a95-26af-464e-9850-13c656a3f04b" providerId="ADAL" clId="{8C322F8F-EC11-4F38-B52E-8E47652D762B}" dt="2021-03-04T19:35:04.200" v="4275" actId="6549"/>
        <pc:sldMkLst>
          <pc:docMk/>
          <pc:sldMk cId="4231213711" sldId="502"/>
        </pc:sldMkLst>
        <pc:spChg chg="mod">
          <ac:chgData name="Brian Pickard" userId="b7135a95-26af-464e-9850-13c656a3f04b" providerId="ADAL" clId="{8C322F8F-EC11-4F38-B52E-8E47652D762B}" dt="2021-03-04T19:35:04.200" v="4275" actId="6549"/>
          <ac:spMkLst>
            <pc:docMk/>
            <pc:sldMk cId="4231213711" sldId="502"/>
            <ac:spMk id="7" creationId="{C6777BDA-CAA5-4E94-82D1-2946002A12B8}"/>
          </ac:spMkLst>
        </pc:spChg>
      </pc:sldChg>
      <pc:sldChg chg="addSp modSp del mod modClrScheme chgLayout">
        <pc:chgData name="Brian Pickard" userId="b7135a95-26af-464e-9850-13c656a3f04b" providerId="ADAL" clId="{8C322F8F-EC11-4F38-B52E-8E47652D762B}" dt="2021-03-04T20:38:30.579" v="4496" actId="2696"/>
        <pc:sldMkLst>
          <pc:docMk/>
          <pc:sldMk cId="1402054837" sldId="504"/>
        </pc:sldMkLst>
        <pc:spChg chg="mod">
          <ac:chgData name="Brian Pickard" userId="b7135a95-26af-464e-9850-13c656a3f04b" providerId="ADAL" clId="{8C322F8F-EC11-4F38-B52E-8E47652D762B}" dt="2021-03-04T17:50:49.362" v="3702" actId="20577"/>
          <ac:spMkLst>
            <pc:docMk/>
            <pc:sldMk cId="1402054837" sldId="504"/>
            <ac:spMk id="3" creationId="{5A579B77-A90E-4C1F-A64D-6CCFD8E9B038}"/>
          </ac:spMkLst>
        </pc:spChg>
        <pc:spChg chg="add mod ord">
          <ac:chgData name="Brian Pickard" userId="b7135a95-26af-464e-9850-13c656a3f04b" providerId="ADAL" clId="{8C322F8F-EC11-4F38-B52E-8E47652D762B}" dt="2021-03-04T18:02:32.503" v="3957" actId="700"/>
          <ac:spMkLst>
            <pc:docMk/>
            <pc:sldMk cId="1402054837" sldId="504"/>
            <ac:spMk id="5" creationId="{3EDC5D4E-FE33-4C9A-8545-60AFCF09A68C}"/>
          </ac:spMkLst>
        </pc:spChg>
        <pc:spChg chg="add mod ord">
          <ac:chgData name="Brian Pickard" userId="b7135a95-26af-464e-9850-13c656a3f04b" providerId="ADAL" clId="{8C322F8F-EC11-4F38-B52E-8E47652D762B}" dt="2021-03-04T18:02:32.503" v="3957" actId="700"/>
          <ac:spMkLst>
            <pc:docMk/>
            <pc:sldMk cId="1402054837" sldId="504"/>
            <ac:spMk id="6" creationId="{C8BC2EDE-9C76-40C3-9B88-4FFB860C865D}"/>
          </ac:spMkLst>
        </pc:spChg>
      </pc:sldChg>
      <pc:sldChg chg="modSp mod">
        <pc:chgData name="Brian Pickard" userId="b7135a95-26af-464e-9850-13c656a3f04b" providerId="ADAL" clId="{8C322F8F-EC11-4F38-B52E-8E47652D762B}" dt="2021-03-04T12:57:30.074" v="3494" actId="5793"/>
        <pc:sldMkLst>
          <pc:docMk/>
          <pc:sldMk cId="1964731335" sldId="510"/>
        </pc:sldMkLst>
        <pc:spChg chg="mod">
          <ac:chgData name="Brian Pickard" userId="b7135a95-26af-464e-9850-13c656a3f04b" providerId="ADAL" clId="{8C322F8F-EC11-4F38-B52E-8E47652D762B}" dt="2021-03-02T13:37:03.534" v="478" actId="6549"/>
          <ac:spMkLst>
            <pc:docMk/>
            <pc:sldMk cId="1964731335" sldId="510"/>
            <ac:spMk id="5" creationId="{568E0D2F-22D8-46A5-97F2-67DFB2C2CC04}"/>
          </ac:spMkLst>
        </pc:spChg>
        <pc:spChg chg="mod">
          <ac:chgData name="Brian Pickard" userId="b7135a95-26af-464e-9850-13c656a3f04b" providerId="ADAL" clId="{8C322F8F-EC11-4F38-B52E-8E47652D762B}" dt="2021-03-04T12:57:30.074" v="3494" actId="5793"/>
          <ac:spMkLst>
            <pc:docMk/>
            <pc:sldMk cId="1964731335" sldId="510"/>
            <ac:spMk id="7" creationId="{C6777BDA-CAA5-4E94-82D1-2946002A12B8}"/>
          </ac:spMkLst>
        </pc:spChg>
      </pc:sldChg>
      <pc:sldChg chg="modSp mod">
        <pc:chgData name="Brian Pickard" userId="b7135a95-26af-464e-9850-13c656a3f04b" providerId="ADAL" clId="{8C322F8F-EC11-4F38-B52E-8E47652D762B}" dt="2021-03-03T17:13:47.365" v="2790" actId="20577"/>
        <pc:sldMkLst>
          <pc:docMk/>
          <pc:sldMk cId="3527005633" sldId="513"/>
        </pc:sldMkLst>
        <pc:spChg chg="mod">
          <ac:chgData name="Brian Pickard" userId="b7135a95-26af-464e-9850-13c656a3f04b" providerId="ADAL" clId="{8C322F8F-EC11-4F38-B52E-8E47652D762B}" dt="2021-03-03T17:13:47.365" v="2790" actId="20577"/>
          <ac:spMkLst>
            <pc:docMk/>
            <pc:sldMk cId="3527005633" sldId="513"/>
            <ac:spMk id="4" creationId="{5196AD40-3CED-4CA5-8024-F7136633F472}"/>
          </ac:spMkLst>
        </pc:spChg>
      </pc:sldChg>
      <pc:sldChg chg="del">
        <pc:chgData name="Brian Pickard" userId="b7135a95-26af-464e-9850-13c656a3f04b" providerId="ADAL" clId="{8C322F8F-EC11-4F38-B52E-8E47652D762B}" dt="2021-03-02T13:47:32.241" v="882" actId="47"/>
        <pc:sldMkLst>
          <pc:docMk/>
          <pc:sldMk cId="940353602" sldId="514"/>
        </pc:sldMkLst>
      </pc:sldChg>
      <pc:sldChg chg="del">
        <pc:chgData name="Brian Pickard" userId="b7135a95-26af-464e-9850-13c656a3f04b" providerId="ADAL" clId="{8C322F8F-EC11-4F38-B52E-8E47652D762B}" dt="2021-03-03T18:02:06.512" v="3290" actId="47"/>
        <pc:sldMkLst>
          <pc:docMk/>
          <pc:sldMk cId="3807236030" sldId="516"/>
        </pc:sldMkLst>
      </pc:sldChg>
      <pc:sldChg chg="del">
        <pc:chgData name="Brian Pickard" userId="b7135a95-26af-464e-9850-13c656a3f04b" providerId="ADAL" clId="{8C322F8F-EC11-4F38-B52E-8E47652D762B}" dt="2021-03-03T18:01:52.505" v="3285" actId="47"/>
        <pc:sldMkLst>
          <pc:docMk/>
          <pc:sldMk cId="3765021219" sldId="524"/>
        </pc:sldMkLst>
      </pc:sldChg>
      <pc:sldChg chg="del">
        <pc:chgData name="Brian Pickard" userId="b7135a95-26af-464e-9850-13c656a3f04b" providerId="ADAL" clId="{8C322F8F-EC11-4F38-B52E-8E47652D762B}" dt="2021-03-03T18:01:54.168" v="3286" actId="47"/>
        <pc:sldMkLst>
          <pc:docMk/>
          <pc:sldMk cId="3515123817" sldId="525"/>
        </pc:sldMkLst>
      </pc:sldChg>
      <pc:sldChg chg="del">
        <pc:chgData name="Brian Pickard" userId="b7135a95-26af-464e-9850-13c656a3f04b" providerId="ADAL" clId="{8C322F8F-EC11-4F38-B52E-8E47652D762B}" dt="2021-03-03T18:02:01.753" v="3288" actId="47"/>
        <pc:sldMkLst>
          <pc:docMk/>
          <pc:sldMk cId="1555021020" sldId="527"/>
        </pc:sldMkLst>
      </pc:sldChg>
      <pc:sldChg chg="del">
        <pc:chgData name="Brian Pickard" userId="b7135a95-26af-464e-9850-13c656a3f04b" providerId="ADAL" clId="{8C322F8F-EC11-4F38-B52E-8E47652D762B}" dt="2021-03-03T17:14:00.612" v="2791" actId="2696"/>
        <pc:sldMkLst>
          <pc:docMk/>
          <pc:sldMk cId="1583407158" sldId="529"/>
        </pc:sldMkLst>
      </pc:sldChg>
      <pc:sldChg chg="del">
        <pc:chgData name="Brian Pickard" userId="b7135a95-26af-464e-9850-13c656a3f04b" providerId="ADAL" clId="{8C322F8F-EC11-4F38-B52E-8E47652D762B}" dt="2021-03-02T13:51:01.094" v="1064" actId="47"/>
        <pc:sldMkLst>
          <pc:docMk/>
          <pc:sldMk cId="2076965765" sldId="533"/>
        </pc:sldMkLst>
      </pc:sldChg>
      <pc:sldChg chg="del">
        <pc:chgData name="Brian Pickard" userId="b7135a95-26af-464e-9850-13c656a3f04b" providerId="ADAL" clId="{8C322F8F-EC11-4F38-B52E-8E47652D762B}" dt="2021-03-03T18:02:03.497" v="3289" actId="47"/>
        <pc:sldMkLst>
          <pc:docMk/>
          <pc:sldMk cId="1231254238" sldId="540"/>
        </pc:sldMkLst>
      </pc:sldChg>
      <pc:sldChg chg="del">
        <pc:chgData name="Brian Pickard" userId="b7135a95-26af-464e-9850-13c656a3f04b" providerId="ADAL" clId="{8C322F8F-EC11-4F38-B52E-8E47652D762B}" dt="2021-03-03T18:01:47.608" v="3282" actId="47"/>
        <pc:sldMkLst>
          <pc:docMk/>
          <pc:sldMk cId="77097295" sldId="545"/>
        </pc:sldMkLst>
      </pc:sldChg>
      <pc:sldChg chg="del">
        <pc:chgData name="Brian Pickard" userId="b7135a95-26af-464e-9850-13c656a3f04b" providerId="ADAL" clId="{8C322F8F-EC11-4F38-B52E-8E47652D762B}" dt="2021-03-03T18:01:50.881" v="3284" actId="47"/>
        <pc:sldMkLst>
          <pc:docMk/>
          <pc:sldMk cId="1150265524" sldId="546"/>
        </pc:sldMkLst>
      </pc:sldChg>
      <pc:sldChg chg="del">
        <pc:chgData name="Brian Pickard" userId="b7135a95-26af-464e-9850-13c656a3f04b" providerId="ADAL" clId="{8C322F8F-EC11-4F38-B52E-8E47652D762B}" dt="2021-03-03T18:02:10.216" v="3292" actId="47"/>
        <pc:sldMkLst>
          <pc:docMk/>
          <pc:sldMk cId="2767152158" sldId="547"/>
        </pc:sldMkLst>
      </pc:sldChg>
      <pc:sldChg chg="del">
        <pc:chgData name="Brian Pickard" userId="b7135a95-26af-464e-9850-13c656a3f04b" providerId="ADAL" clId="{8C322F8F-EC11-4F38-B52E-8E47652D762B}" dt="2021-03-02T13:51:04.017" v="1066" actId="47"/>
        <pc:sldMkLst>
          <pc:docMk/>
          <pc:sldMk cId="1571994118" sldId="548"/>
        </pc:sldMkLst>
      </pc:sldChg>
      <pc:sldChg chg="del">
        <pc:chgData name="Brian Pickard" userId="b7135a95-26af-464e-9850-13c656a3f04b" providerId="ADAL" clId="{8C322F8F-EC11-4F38-B52E-8E47652D762B}" dt="2021-03-02T13:51:05.283" v="1067" actId="47"/>
        <pc:sldMkLst>
          <pc:docMk/>
          <pc:sldMk cId="392474639" sldId="549"/>
        </pc:sldMkLst>
      </pc:sldChg>
      <pc:sldChg chg="del">
        <pc:chgData name="Brian Pickard" userId="b7135a95-26af-464e-9850-13c656a3f04b" providerId="ADAL" clId="{8C322F8F-EC11-4F38-B52E-8E47652D762B}" dt="2021-03-03T18:01:43.059" v="3280" actId="47"/>
        <pc:sldMkLst>
          <pc:docMk/>
          <pc:sldMk cId="902750384" sldId="550"/>
        </pc:sldMkLst>
      </pc:sldChg>
      <pc:sldChg chg="del">
        <pc:chgData name="Brian Pickard" userId="b7135a95-26af-464e-9850-13c656a3f04b" providerId="ADAL" clId="{8C322F8F-EC11-4F38-B52E-8E47652D762B}" dt="2021-03-03T18:01:49.356" v="3283" actId="47"/>
        <pc:sldMkLst>
          <pc:docMk/>
          <pc:sldMk cId="1517233237" sldId="551"/>
        </pc:sldMkLst>
      </pc:sldChg>
      <pc:sldChg chg="modSp mod">
        <pc:chgData name="Brian Pickard" userId="b7135a95-26af-464e-9850-13c656a3f04b" providerId="ADAL" clId="{8C322F8F-EC11-4F38-B52E-8E47652D762B}" dt="2021-03-02T18:23:34.995" v="2119" actId="20577"/>
        <pc:sldMkLst>
          <pc:docMk/>
          <pc:sldMk cId="3738753248" sldId="552"/>
        </pc:sldMkLst>
        <pc:spChg chg="mod">
          <ac:chgData name="Brian Pickard" userId="b7135a95-26af-464e-9850-13c656a3f04b" providerId="ADAL" clId="{8C322F8F-EC11-4F38-B52E-8E47652D762B}" dt="2021-03-02T16:43:08.813" v="2037" actId="20577"/>
          <ac:spMkLst>
            <pc:docMk/>
            <pc:sldMk cId="3738753248" sldId="552"/>
            <ac:spMk id="5" creationId="{568E0D2F-22D8-46A5-97F2-67DFB2C2CC04}"/>
          </ac:spMkLst>
        </pc:spChg>
        <pc:spChg chg="mod">
          <ac:chgData name="Brian Pickard" userId="b7135a95-26af-464e-9850-13c656a3f04b" providerId="ADAL" clId="{8C322F8F-EC11-4F38-B52E-8E47652D762B}" dt="2021-03-02T18:23:34.995" v="2119" actId="20577"/>
          <ac:spMkLst>
            <pc:docMk/>
            <pc:sldMk cId="3738753248" sldId="552"/>
            <ac:spMk id="7" creationId="{C6777BDA-CAA5-4E94-82D1-2946002A12B8}"/>
          </ac:spMkLst>
        </pc:spChg>
      </pc:sldChg>
      <pc:sldChg chg="del">
        <pc:chgData name="Brian Pickard" userId="b7135a95-26af-464e-9850-13c656a3f04b" providerId="ADAL" clId="{8C322F8F-EC11-4F38-B52E-8E47652D762B}" dt="2021-03-03T18:01:55.706" v="3287" actId="47"/>
        <pc:sldMkLst>
          <pc:docMk/>
          <pc:sldMk cId="3556073217" sldId="553"/>
        </pc:sldMkLst>
      </pc:sldChg>
      <pc:sldChg chg="del">
        <pc:chgData name="Brian Pickard" userId="b7135a95-26af-464e-9850-13c656a3f04b" providerId="ADAL" clId="{8C322F8F-EC11-4F38-B52E-8E47652D762B}" dt="2021-03-02T13:51:02.193" v="1065" actId="47"/>
        <pc:sldMkLst>
          <pc:docMk/>
          <pc:sldMk cId="3185253400" sldId="554"/>
        </pc:sldMkLst>
      </pc:sldChg>
      <pc:sldChg chg="modSp mod">
        <pc:chgData name="Brian Pickard" userId="b7135a95-26af-464e-9850-13c656a3f04b" providerId="ADAL" clId="{8C322F8F-EC11-4F38-B52E-8E47652D762B}" dt="2021-03-05T14:25:47.561" v="4553" actId="20577"/>
        <pc:sldMkLst>
          <pc:docMk/>
          <pc:sldMk cId="1648792354" sldId="556"/>
        </pc:sldMkLst>
        <pc:spChg chg="mod">
          <ac:chgData name="Brian Pickard" userId="b7135a95-26af-464e-9850-13c656a3f04b" providerId="ADAL" clId="{8C322F8F-EC11-4F38-B52E-8E47652D762B}" dt="2021-03-02T16:26:46.047" v="1809" actId="20577"/>
          <ac:spMkLst>
            <pc:docMk/>
            <pc:sldMk cId="1648792354" sldId="556"/>
            <ac:spMk id="5" creationId="{568E0D2F-22D8-46A5-97F2-67DFB2C2CC04}"/>
          </ac:spMkLst>
        </pc:spChg>
        <pc:spChg chg="mod">
          <ac:chgData name="Brian Pickard" userId="b7135a95-26af-464e-9850-13c656a3f04b" providerId="ADAL" clId="{8C322F8F-EC11-4F38-B52E-8E47652D762B}" dt="2021-03-05T14:25:47.561" v="4553" actId="20577"/>
          <ac:spMkLst>
            <pc:docMk/>
            <pc:sldMk cId="1648792354" sldId="556"/>
            <ac:spMk id="7" creationId="{C6777BDA-CAA5-4E94-82D1-2946002A12B8}"/>
          </ac:spMkLst>
        </pc:spChg>
      </pc:sldChg>
      <pc:sldChg chg="del">
        <pc:chgData name="Brian Pickard" userId="b7135a95-26af-464e-9850-13c656a3f04b" providerId="ADAL" clId="{8C322F8F-EC11-4F38-B52E-8E47652D762B}" dt="2021-03-03T17:14:23.838" v="2793" actId="2696"/>
        <pc:sldMkLst>
          <pc:docMk/>
          <pc:sldMk cId="4024277179" sldId="557"/>
        </pc:sldMkLst>
      </pc:sldChg>
      <pc:sldChg chg="del">
        <pc:chgData name="Brian Pickard" userId="b7135a95-26af-464e-9850-13c656a3f04b" providerId="ADAL" clId="{8C322F8F-EC11-4F38-B52E-8E47652D762B}" dt="2021-03-03T17:14:30.926" v="2795" actId="2696"/>
        <pc:sldMkLst>
          <pc:docMk/>
          <pc:sldMk cId="234605480" sldId="558"/>
        </pc:sldMkLst>
      </pc:sldChg>
      <pc:sldChg chg="del">
        <pc:chgData name="Brian Pickard" userId="b7135a95-26af-464e-9850-13c656a3f04b" providerId="ADAL" clId="{8C322F8F-EC11-4F38-B52E-8E47652D762B}" dt="2021-03-03T17:14:27.556" v="2794" actId="2696"/>
        <pc:sldMkLst>
          <pc:docMk/>
          <pc:sldMk cId="1354508837" sldId="559"/>
        </pc:sldMkLst>
      </pc:sldChg>
      <pc:sldChg chg="del">
        <pc:chgData name="Brian Pickard" userId="b7135a95-26af-464e-9850-13c656a3f04b" providerId="ADAL" clId="{8C322F8F-EC11-4F38-B52E-8E47652D762B}" dt="2021-03-03T17:14:34.072" v="2796" actId="2696"/>
        <pc:sldMkLst>
          <pc:docMk/>
          <pc:sldMk cId="1117949022" sldId="560"/>
        </pc:sldMkLst>
      </pc:sldChg>
      <pc:sldChg chg="addSp modSp new mod modClrScheme chgLayout">
        <pc:chgData name="Brian Pickard" userId="b7135a95-26af-464e-9850-13c656a3f04b" providerId="ADAL" clId="{8C322F8F-EC11-4F38-B52E-8E47652D762B}" dt="2021-03-02T13:50:51.465" v="1063" actId="5793"/>
        <pc:sldMkLst>
          <pc:docMk/>
          <pc:sldMk cId="2720076996" sldId="561"/>
        </pc:sldMkLst>
        <pc:spChg chg="mod ord">
          <ac:chgData name="Brian Pickard" userId="b7135a95-26af-464e-9850-13c656a3f04b" providerId="ADAL" clId="{8C322F8F-EC11-4F38-B52E-8E47652D762B}" dt="2021-03-02T13:48:51.997" v="891" actId="700"/>
          <ac:spMkLst>
            <pc:docMk/>
            <pc:sldMk cId="2720076996" sldId="561"/>
            <ac:spMk id="2" creationId="{0D6D9465-A56D-4941-8293-BF834B763498}"/>
          </ac:spMkLst>
        </pc:spChg>
        <pc:spChg chg="add mod ord">
          <ac:chgData name="Brian Pickard" userId="b7135a95-26af-464e-9850-13c656a3f04b" providerId="ADAL" clId="{8C322F8F-EC11-4F38-B52E-8E47652D762B}" dt="2021-03-02T13:50:51.465" v="1063" actId="5793"/>
          <ac:spMkLst>
            <pc:docMk/>
            <pc:sldMk cId="2720076996" sldId="561"/>
            <ac:spMk id="3" creationId="{D06CBA58-F7E3-497A-9B44-15A322BF7C6D}"/>
          </ac:spMkLst>
        </pc:spChg>
      </pc:sldChg>
      <pc:sldChg chg="modSp new mod">
        <pc:chgData name="Brian Pickard" userId="b7135a95-26af-464e-9850-13c656a3f04b" providerId="ADAL" clId="{8C322F8F-EC11-4F38-B52E-8E47652D762B}" dt="2021-03-03T17:20:56.045" v="2867" actId="207"/>
        <pc:sldMkLst>
          <pc:docMk/>
          <pc:sldMk cId="4016732012" sldId="562"/>
        </pc:sldMkLst>
        <pc:spChg chg="mod">
          <ac:chgData name="Brian Pickard" userId="b7135a95-26af-464e-9850-13c656a3f04b" providerId="ADAL" clId="{8C322F8F-EC11-4F38-B52E-8E47652D762B}" dt="2021-03-03T17:15:00.330" v="2823" actId="20577"/>
          <ac:spMkLst>
            <pc:docMk/>
            <pc:sldMk cId="4016732012" sldId="562"/>
            <ac:spMk id="2" creationId="{190C88A9-E1B5-4C25-9CE8-9E7CEDEE2072}"/>
          </ac:spMkLst>
        </pc:spChg>
        <pc:spChg chg="mod">
          <ac:chgData name="Brian Pickard" userId="b7135a95-26af-464e-9850-13c656a3f04b" providerId="ADAL" clId="{8C322F8F-EC11-4F38-B52E-8E47652D762B}" dt="2021-03-03T17:20:56.045" v="2867" actId="207"/>
          <ac:spMkLst>
            <pc:docMk/>
            <pc:sldMk cId="4016732012" sldId="562"/>
            <ac:spMk id="3" creationId="{322EBAC7-4EC8-4211-A76F-278D41304708}"/>
          </ac:spMkLst>
        </pc:spChg>
      </pc:sldChg>
      <pc:sldChg chg="modSp new mod">
        <pc:chgData name="Brian Pickard" userId="b7135a95-26af-464e-9850-13c656a3f04b" providerId="ADAL" clId="{8C322F8F-EC11-4F38-B52E-8E47652D762B}" dt="2021-03-03T17:21:59.019" v="2869" actId="14100"/>
        <pc:sldMkLst>
          <pc:docMk/>
          <pc:sldMk cId="188952281" sldId="563"/>
        </pc:sldMkLst>
        <pc:spChg chg="mod">
          <ac:chgData name="Brian Pickard" userId="b7135a95-26af-464e-9850-13c656a3f04b" providerId="ADAL" clId="{8C322F8F-EC11-4F38-B52E-8E47652D762B}" dt="2021-03-03T17:21:52.057" v="2868" actId="14100"/>
          <ac:spMkLst>
            <pc:docMk/>
            <pc:sldMk cId="188952281" sldId="563"/>
            <ac:spMk id="2" creationId="{8675A0EB-262C-4C5C-8438-B9023ABF1315}"/>
          </ac:spMkLst>
        </pc:spChg>
        <pc:spChg chg="mod">
          <ac:chgData name="Brian Pickard" userId="b7135a95-26af-464e-9850-13c656a3f04b" providerId="ADAL" clId="{8C322F8F-EC11-4F38-B52E-8E47652D762B}" dt="2021-03-03T17:21:59.019" v="2869" actId="14100"/>
          <ac:spMkLst>
            <pc:docMk/>
            <pc:sldMk cId="188952281" sldId="563"/>
            <ac:spMk id="3" creationId="{DAFF1F20-F220-4699-9C8E-ABA48CBADF1C}"/>
          </ac:spMkLst>
        </pc:spChg>
      </pc:sldChg>
      <pc:sldChg chg="modSp new mod">
        <pc:chgData name="Brian Pickard" userId="b7135a95-26af-464e-9850-13c656a3f04b" providerId="ADAL" clId="{8C322F8F-EC11-4F38-B52E-8E47652D762B}" dt="2021-03-03T17:59:14.264" v="3254" actId="20577"/>
        <pc:sldMkLst>
          <pc:docMk/>
          <pc:sldMk cId="2898676915" sldId="564"/>
        </pc:sldMkLst>
        <pc:spChg chg="mod">
          <ac:chgData name="Brian Pickard" userId="b7135a95-26af-464e-9850-13c656a3f04b" providerId="ADAL" clId="{8C322F8F-EC11-4F38-B52E-8E47652D762B}" dt="2021-03-03T17:55:07.685" v="2955" actId="20577"/>
          <ac:spMkLst>
            <pc:docMk/>
            <pc:sldMk cId="2898676915" sldId="564"/>
            <ac:spMk id="2" creationId="{C7EBA948-691F-4476-AE04-4177A3E3F70C}"/>
          </ac:spMkLst>
        </pc:spChg>
        <pc:spChg chg="mod">
          <ac:chgData name="Brian Pickard" userId="b7135a95-26af-464e-9850-13c656a3f04b" providerId="ADAL" clId="{8C322F8F-EC11-4F38-B52E-8E47652D762B}" dt="2021-03-03T17:59:14.264" v="3254" actId="20577"/>
          <ac:spMkLst>
            <pc:docMk/>
            <pc:sldMk cId="2898676915" sldId="564"/>
            <ac:spMk id="3" creationId="{AAFF31E9-FC87-4584-B92E-9CE4519A6FFF}"/>
          </ac:spMkLst>
        </pc:spChg>
      </pc:sldChg>
      <pc:sldChg chg="addSp delSp modSp new mod modClrScheme chgLayout">
        <pc:chgData name="Brian Pickard" userId="b7135a95-26af-464e-9850-13c656a3f04b" providerId="ADAL" clId="{8C322F8F-EC11-4F38-B52E-8E47652D762B}" dt="2021-03-04T19:34:00.584" v="4268" actId="122"/>
        <pc:sldMkLst>
          <pc:docMk/>
          <pc:sldMk cId="92376298" sldId="565"/>
        </pc:sldMkLst>
        <pc:spChg chg="mod ord">
          <ac:chgData name="Brian Pickard" userId="b7135a95-26af-464e-9850-13c656a3f04b" providerId="ADAL" clId="{8C322F8F-EC11-4F38-B52E-8E47652D762B}" dt="2021-03-04T17:52:12.558" v="3731" actId="700"/>
          <ac:spMkLst>
            <pc:docMk/>
            <pc:sldMk cId="92376298" sldId="565"/>
            <ac:spMk id="2" creationId="{8F96E057-6E79-4333-815C-8385C1025B3B}"/>
          </ac:spMkLst>
        </pc:spChg>
        <pc:spChg chg="add del mod ord">
          <ac:chgData name="Brian Pickard" userId="b7135a95-26af-464e-9850-13c656a3f04b" providerId="ADAL" clId="{8C322F8F-EC11-4F38-B52E-8E47652D762B}" dt="2021-03-04T17:59:02.642" v="3735"/>
          <ac:spMkLst>
            <pc:docMk/>
            <pc:sldMk cId="92376298" sldId="565"/>
            <ac:spMk id="3" creationId="{9DD0AD70-703F-42DC-ACF3-89445B45CBE3}"/>
          </ac:spMkLst>
        </pc:spChg>
        <pc:graphicFrameChg chg="add del mod ord modGraphic">
          <ac:chgData name="Brian Pickard" userId="b7135a95-26af-464e-9850-13c656a3f04b" providerId="ADAL" clId="{8C322F8F-EC11-4F38-B52E-8E47652D762B}" dt="2021-03-04T17:53:40.025" v="3734" actId="3680"/>
          <ac:graphicFrameMkLst>
            <pc:docMk/>
            <pc:sldMk cId="92376298" sldId="565"/>
            <ac:graphicFrameMk id="4" creationId="{AED6CEF7-6600-43C6-930B-2FBAF4034D97}"/>
          </ac:graphicFrameMkLst>
        </pc:graphicFrameChg>
        <pc:graphicFrameChg chg="add mod modGraphic">
          <ac:chgData name="Brian Pickard" userId="b7135a95-26af-464e-9850-13c656a3f04b" providerId="ADAL" clId="{8C322F8F-EC11-4F38-B52E-8E47652D762B}" dt="2021-03-04T19:34:00.584" v="4268" actId="122"/>
          <ac:graphicFrameMkLst>
            <pc:docMk/>
            <pc:sldMk cId="92376298" sldId="565"/>
            <ac:graphicFrameMk id="5" creationId="{F5AB8001-1F4E-4B1B-8820-3776DA88D168}"/>
          </ac:graphicFrameMkLst>
        </pc:graphicFrameChg>
      </pc:sldChg>
      <pc:sldChg chg="addSp modSp new mod modClrScheme chgLayout">
        <pc:chgData name="Brian Pickard" userId="b7135a95-26af-464e-9850-13c656a3f04b" providerId="ADAL" clId="{8C322F8F-EC11-4F38-B52E-8E47652D762B}" dt="2021-03-05T14:26:07.193" v="4557" actId="20577"/>
        <pc:sldMkLst>
          <pc:docMk/>
          <pc:sldMk cId="898143541" sldId="566"/>
        </pc:sldMkLst>
        <pc:spChg chg="mod ord">
          <ac:chgData name="Brian Pickard" userId="b7135a95-26af-464e-9850-13c656a3f04b" providerId="ADAL" clId="{8C322F8F-EC11-4F38-B52E-8E47652D762B}" dt="2021-03-04T18:00:45.136" v="3760" actId="700"/>
          <ac:spMkLst>
            <pc:docMk/>
            <pc:sldMk cId="898143541" sldId="566"/>
            <ac:spMk id="2" creationId="{09D6BBF6-EC1D-48D2-9A3A-ABAC4ABDC98E}"/>
          </ac:spMkLst>
        </pc:spChg>
        <pc:spChg chg="add mod ord">
          <ac:chgData name="Brian Pickard" userId="b7135a95-26af-464e-9850-13c656a3f04b" providerId="ADAL" clId="{8C322F8F-EC11-4F38-B52E-8E47652D762B}" dt="2021-03-05T14:26:07.193" v="4557" actId="20577"/>
          <ac:spMkLst>
            <pc:docMk/>
            <pc:sldMk cId="898143541" sldId="566"/>
            <ac:spMk id="3" creationId="{A6BD7708-7B66-4799-9C60-2CFB4F964F02}"/>
          </ac:spMkLst>
        </pc:spChg>
      </pc:sldChg>
      <pc:sldChg chg="modSp new mod">
        <pc:chgData name="Brian Pickard" userId="b7135a95-26af-464e-9850-13c656a3f04b" providerId="ADAL" clId="{8C322F8F-EC11-4F38-B52E-8E47652D762B}" dt="2021-03-04T18:05:05.926" v="4012" actId="255"/>
        <pc:sldMkLst>
          <pc:docMk/>
          <pc:sldMk cId="2858658009" sldId="567"/>
        </pc:sldMkLst>
        <pc:spChg chg="mod">
          <ac:chgData name="Brian Pickard" userId="b7135a95-26af-464e-9850-13c656a3f04b" providerId="ADAL" clId="{8C322F8F-EC11-4F38-B52E-8E47652D762B}" dt="2021-03-04T18:04:46.859" v="4009" actId="20577"/>
          <ac:spMkLst>
            <pc:docMk/>
            <pc:sldMk cId="2858658009" sldId="567"/>
            <ac:spMk id="2" creationId="{5A5C7334-744A-4E54-8680-FBAB593033F2}"/>
          </ac:spMkLst>
        </pc:spChg>
        <pc:spChg chg="mod">
          <ac:chgData name="Brian Pickard" userId="b7135a95-26af-464e-9850-13c656a3f04b" providerId="ADAL" clId="{8C322F8F-EC11-4F38-B52E-8E47652D762B}" dt="2021-03-04T18:05:05.926" v="4012" actId="255"/>
          <ac:spMkLst>
            <pc:docMk/>
            <pc:sldMk cId="2858658009" sldId="567"/>
            <ac:spMk id="3" creationId="{CCB271CF-3416-48D4-A0DA-23C1BBC87CBB}"/>
          </ac:spMkLst>
        </pc:spChg>
      </pc:sldChg>
      <pc:sldChg chg="modSp add mod">
        <pc:chgData name="Brian Pickard" userId="b7135a95-26af-464e-9850-13c656a3f04b" providerId="ADAL" clId="{8C322F8F-EC11-4F38-B52E-8E47652D762B}" dt="2021-03-04T19:45:35.868" v="4495" actId="11"/>
        <pc:sldMkLst>
          <pc:docMk/>
          <pc:sldMk cId="3530186870" sldId="568"/>
        </pc:sldMkLst>
        <pc:spChg chg="mod">
          <ac:chgData name="Brian Pickard" userId="b7135a95-26af-464e-9850-13c656a3f04b" providerId="ADAL" clId="{8C322F8F-EC11-4F38-B52E-8E47652D762B}" dt="2021-03-04T18:05:21.958" v="4019" actId="20577"/>
          <ac:spMkLst>
            <pc:docMk/>
            <pc:sldMk cId="3530186870" sldId="568"/>
            <ac:spMk id="2" creationId="{5A5C7334-744A-4E54-8680-FBAB593033F2}"/>
          </ac:spMkLst>
        </pc:spChg>
        <pc:spChg chg="mod">
          <ac:chgData name="Brian Pickard" userId="b7135a95-26af-464e-9850-13c656a3f04b" providerId="ADAL" clId="{8C322F8F-EC11-4F38-B52E-8E47652D762B}" dt="2021-03-04T19:45:35.868" v="4495" actId="11"/>
          <ac:spMkLst>
            <pc:docMk/>
            <pc:sldMk cId="3530186870" sldId="568"/>
            <ac:spMk id="3" creationId="{CCB271CF-3416-48D4-A0DA-23C1BBC87CBB}"/>
          </ac:spMkLst>
        </pc:spChg>
      </pc:sldChg>
      <pc:sldChg chg="addSp delSp modSp new mod">
        <pc:chgData name="Brian Pickard" userId="b7135a95-26af-464e-9850-13c656a3f04b" providerId="ADAL" clId="{8C322F8F-EC11-4F38-B52E-8E47652D762B}" dt="2021-03-04T19:33:10.118" v="4260" actId="122"/>
        <pc:sldMkLst>
          <pc:docMk/>
          <pc:sldMk cId="2957742709" sldId="569"/>
        </pc:sldMkLst>
        <pc:spChg chg="mod">
          <ac:chgData name="Brian Pickard" userId="b7135a95-26af-464e-9850-13c656a3f04b" providerId="ADAL" clId="{8C322F8F-EC11-4F38-B52E-8E47652D762B}" dt="2021-03-04T19:31:19.100" v="4246" actId="20577"/>
          <ac:spMkLst>
            <pc:docMk/>
            <pc:sldMk cId="2957742709" sldId="569"/>
            <ac:spMk id="2" creationId="{48B7047D-5CFD-4E3F-AF40-FBF3EE748D53}"/>
          </ac:spMkLst>
        </pc:spChg>
        <pc:spChg chg="del">
          <ac:chgData name="Brian Pickard" userId="b7135a95-26af-464e-9850-13c656a3f04b" providerId="ADAL" clId="{8C322F8F-EC11-4F38-B52E-8E47652D762B}" dt="2021-03-04T19:31:36.984" v="4247"/>
          <ac:spMkLst>
            <pc:docMk/>
            <pc:sldMk cId="2957742709" sldId="569"/>
            <ac:spMk id="3" creationId="{039C9466-300F-45B8-90DF-5910780D4523}"/>
          </ac:spMkLst>
        </pc:spChg>
        <pc:graphicFrameChg chg="add mod modGraphic">
          <ac:chgData name="Brian Pickard" userId="b7135a95-26af-464e-9850-13c656a3f04b" providerId="ADAL" clId="{8C322F8F-EC11-4F38-B52E-8E47652D762B}" dt="2021-03-04T19:33:10.118" v="4260" actId="122"/>
          <ac:graphicFrameMkLst>
            <pc:docMk/>
            <pc:sldMk cId="2957742709" sldId="569"/>
            <ac:graphicFrameMk id="4" creationId="{C40C109D-9732-4E14-AFD5-6A67FC03DAA7}"/>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1E453E-6BAC-41B9-A3BA-93E198644F20}" type="doc">
      <dgm:prSet loTypeId="urn:microsoft.com/office/officeart/2008/layout/LinedList" loCatId="list" qsTypeId="urn:microsoft.com/office/officeart/2005/8/quickstyle/simple4" qsCatId="simple" csTypeId="urn:microsoft.com/office/officeart/2005/8/colors/accent1_2" csCatId="accent1" phldr="1"/>
      <dgm:spPr/>
      <dgm:t>
        <a:bodyPr/>
        <a:lstStyle/>
        <a:p>
          <a:endParaRPr lang="en-US"/>
        </a:p>
      </dgm:t>
    </dgm:pt>
    <dgm:pt modelId="{A3949DE1-0610-4BD7-9F38-3239D031186C}">
      <dgm:prSet/>
      <dgm:spPr/>
      <dgm:t>
        <a:bodyPr/>
        <a:lstStyle/>
        <a:p>
          <a:r>
            <a:rPr lang="en-US" b="1" dirty="0"/>
            <a:t>Joe Waggoner – </a:t>
          </a:r>
          <a:r>
            <a:rPr lang="en-US" b="0" dirty="0"/>
            <a:t>THEA Executive Director</a:t>
          </a:r>
        </a:p>
      </dgm:t>
    </dgm:pt>
    <dgm:pt modelId="{0C5DAF65-0E4E-420B-A2D7-08EBC6256C14}" type="parTrans" cxnId="{A671EE43-8A58-4E78-B7B1-6BA77FEDC344}">
      <dgm:prSet/>
      <dgm:spPr/>
      <dgm:t>
        <a:bodyPr/>
        <a:lstStyle/>
        <a:p>
          <a:endParaRPr lang="en-US"/>
        </a:p>
      </dgm:t>
    </dgm:pt>
    <dgm:pt modelId="{CB0F6A4D-29D5-44E9-BA47-D93FCBCD3FEF}" type="sibTrans" cxnId="{A671EE43-8A58-4E78-B7B1-6BA77FEDC344}">
      <dgm:prSet/>
      <dgm:spPr/>
      <dgm:t>
        <a:bodyPr/>
        <a:lstStyle/>
        <a:p>
          <a:endParaRPr lang="en-US"/>
        </a:p>
      </dgm:t>
    </dgm:pt>
    <dgm:pt modelId="{E2DA6A7F-B46F-4F24-9667-B00AF4D9694E}">
      <dgm:prSet/>
      <dgm:spPr/>
      <dgm:t>
        <a:bodyPr/>
        <a:lstStyle/>
        <a:p>
          <a:r>
            <a:rPr lang="en-US" b="1" dirty="0"/>
            <a:t>Man Le </a:t>
          </a:r>
          <a:r>
            <a:rPr lang="en-US" dirty="0"/>
            <a:t>– THEA Contracts &amp; Procurement Manager</a:t>
          </a:r>
        </a:p>
      </dgm:t>
    </dgm:pt>
    <dgm:pt modelId="{69A62843-E874-445A-9A4A-C0C5B7E2905E}" type="parTrans" cxnId="{94353A71-B373-47DF-A2F6-4999B55A3DBE}">
      <dgm:prSet/>
      <dgm:spPr/>
      <dgm:t>
        <a:bodyPr/>
        <a:lstStyle/>
        <a:p>
          <a:endParaRPr lang="en-US"/>
        </a:p>
      </dgm:t>
    </dgm:pt>
    <dgm:pt modelId="{ADF42691-8C32-4A3C-897F-C3C6F4253173}" type="sibTrans" cxnId="{94353A71-B373-47DF-A2F6-4999B55A3DBE}">
      <dgm:prSet/>
      <dgm:spPr/>
      <dgm:t>
        <a:bodyPr/>
        <a:lstStyle/>
        <a:p>
          <a:endParaRPr lang="en-US"/>
        </a:p>
      </dgm:t>
    </dgm:pt>
    <dgm:pt modelId="{03F9A530-B34A-4B3C-AABB-98FA9E10E07B}">
      <dgm:prSet/>
      <dgm:spPr/>
      <dgm:t>
        <a:bodyPr/>
        <a:lstStyle/>
        <a:p>
          <a:r>
            <a:rPr lang="en-US" b="1" dirty="0"/>
            <a:t>Sue Chrzan </a:t>
          </a:r>
          <a:r>
            <a:rPr lang="en-US" dirty="0"/>
            <a:t>– THEA Director of Public Affairs and Communications</a:t>
          </a:r>
        </a:p>
      </dgm:t>
    </dgm:pt>
    <dgm:pt modelId="{8C8FC544-6760-4FD9-9336-0C3EF41AB811}" type="parTrans" cxnId="{54059A05-2B61-4562-A902-FA046E57E6D5}">
      <dgm:prSet/>
      <dgm:spPr/>
      <dgm:t>
        <a:bodyPr/>
        <a:lstStyle/>
        <a:p>
          <a:endParaRPr lang="en-US"/>
        </a:p>
      </dgm:t>
    </dgm:pt>
    <dgm:pt modelId="{C1B291AD-9947-456C-ABE3-583DA50BA5E8}" type="sibTrans" cxnId="{54059A05-2B61-4562-A902-FA046E57E6D5}">
      <dgm:prSet/>
      <dgm:spPr/>
      <dgm:t>
        <a:bodyPr/>
        <a:lstStyle/>
        <a:p>
          <a:endParaRPr lang="en-US"/>
        </a:p>
      </dgm:t>
    </dgm:pt>
    <dgm:pt modelId="{ABAC4B26-1284-474D-B37F-55B4E0C96A1C}">
      <dgm:prSet/>
      <dgm:spPr/>
      <dgm:t>
        <a:bodyPr/>
        <a:lstStyle/>
        <a:p>
          <a:r>
            <a:rPr lang="en-US" b="1" dirty="0"/>
            <a:t>Brian Pickard, PE </a:t>
          </a:r>
          <a:r>
            <a:rPr lang="en-US" dirty="0"/>
            <a:t>– THEA Director of Operations and Engineering, TRC</a:t>
          </a:r>
        </a:p>
      </dgm:t>
    </dgm:pt>
    <dgm:pt modelId="{40AB49AF-05A6-4F93-BE15-603A8718F9D8}" type="parTrans" cxnId="{983E4A22-F7DB-4785-8A1B-4DF900730F2F}">
      <dgm:prSet/>
      <dgm:spPr/>
      <dgm:t>
        <a:bodyPr/>
        <a:lstStyle/>
        <a:p>
          <a:endParaRPr lang="en-US"/>
        </a:p>
      </dgm:t>
    </dgm:pt>
    <dgm:pt modelId="{FBB5DDBB-20C1-4E00-9801-966E16BB45B4}" type="sibTrans" cxnId="{983E4A22-F7DB-4785-8A1B-4DF900730F2F}">
      <dgm:prSet/>
      <dgm:spPr/>
      <dgm:t>
        <a:bodyPr/>
        <a:lstStyle/>
        <a:p>
          <a:endParaRPr lang="en-US"/>
        </a:p>
      </dgm:t>
    </dgm:pt>
    <dgm:pt modelId="{2C5FB8B4-F5A9-4175-9334-063D540BE095}">
      <dgm:prSet/>
      <dgm:spPr/>
      <dgm:t>
        <a:bodyPr/>
        <a:lstStyle/>
        <a:p>
          <a:r>
            <a:rPr lang="en-US" b="1" dirty="0"/>
            <a:t>Bob Frey – </a:t>
          </a:r>
          <a:r>
            <a:rPr lang="en-US" b="0" dirty="0"/>
            <a:t>THEA</a:t>
          </a:r>
          <a:r>
            <a:rPr lang="en-US" b="1" dirty="0"/>
            <a:t> </a:t>
          </a:r>
          <a:r>
            <a:rPr lang="en-US" b="0" dirty="0"/>
            <a:t>Director of Planning, TRC</a:t>
          </a:r>
        </a:p>
      </dgm:t>
    </dgm:pt>
    <dgm:pt modelId="{659B7412-7D26-475A-862E-1C3F4F0F5322}" type="parTrans" cxnId="{1D84649D-7687-475D-8AD6-54E2686E1641}">
      <dgm:prSet/>
      <dgm:spPr/>
      <dgm:t>
        <a:bodyPr/>
        <a:lstStyle/>
        <a:p>
          <a:endParaRPr lang="en-US"/>
        </a:p>
      </dgm:t>
    </dgm:pt>
    <dgm:pt modelId="{F926DA6D-4CAC-46DE-9E3A-0D06FA07BEBB}" type="sibTrans" cxnId="{1D84649D-7687-475D-8AD6-54E2686E1641}">
      <dgm:prSet/>
      <dgm:spPr/>
      <dgm:t>
        <a:bodyPr/>
        <a:lstStyle/>
        <a:p>
          <a:endParaRPr lang="en-US"/>
        </a:p>
      </dgm:t>
    </dgm:pt>
    <dgm:pt modelId="{A4E2D0A9-794C-4B12-A5CC-DDB828857529}">
      <dgm:prSet/>
      <dgm:spPr/>
      <dgm:t>
        <a:bodyPr/>
        <a:lstStyle/>
        <a:p>
          <a:r>
            <a:rPr lang="en-US" b="1" dirty="0"/>
            <a:t>Anna Quinones </a:t>
          </a:r>
          <a:r>
            <a:rPr lang="en-US" dirty="0"/>
            <a:t>– THEA Project Manager</a:t>
          </a:r>
        </a:p>
      </dgm:t>
    </dgm:pt>
    <dgm:pt modelId="{BCF65348-692D-468A-BF22-15D0710732D1}" type="parTrans" cxnId="{32AED02A-645E-4EA5-9EC7-91F9D3E748A6}">
      <dgm:prSet/>
      <dgm:spPr/>
      <dgm:t>
        <a:bodyPr/>
        <a:lstStyle/>
        <a:p>
          <a:endParaRPr lang="en-US"/>
        </a:p>
      </dgm:t>
    </dgm:pt>
    <dgm:pt modelId="{8BC9ACDC-5BC9-4A2D-A643-7AFFEEC6B7DD}" type="sibTrans" cxnId="{32AED02A-645E-4EA5-9EC7-91F9D3E748A6}">
      <dgm:prSet/>
      <dgm:spPr/>
      <dgm:t>
        <a:bodyPr/>
        <a:lstStyle/>
        <a:p>
          <a:endParaRPr lang="en-US"/>
        </a:p>
      </dgm:t>
    </dgm:pt>
    <dgm:pt modelId="{A36EFE9E-C0D4-4BF7-B5CB-08A4C8D18576}">
      <dgm:prSet/>
      <dgm:spPr/>
      <dgm:t>
        <a:bodyPr/>
        <a:lstStyle/>
        <a:p>
          <a:r>
            <a:rPr lang="en-US" b="1" dirty="0"/>
            <a:t>Jeff Seward - </a:t>
          </a:r>
          <a:r>
            <a:rPr lang="en-US" b="0" dirty="0"/>
            <a:t>THEA Director of Finance, TRC</a:t>
          </a:r>
        </a:p>
      </dgm:t>
    </dgm:pt>
    <dgm:pt modelId="{D81D7588-0319-4862-9E13-1FB96EB5D764}" type="parTrans" cxnId="{C2922AED-7B5F-4D68-ACC1-4710917FF65E}">
      <dgm:prSet/>
      <dgm:spPr/>
      <dgm:t>
        <a:bodyPr/>
        <a:lstStyle/>
        <a:p>
          <a:endParaRPr lang="en-US"/>
        </a:p>
      </dgm:t>
    </dgm:pt>
    <dgm:pt modelId="{11C55D03-D763-4CAF-920F-79333C3B8057}" type="sibTrans" cxnId="{C2922AED-7B5F-4D68-ACC1-4710917FF65E}">
      <dgm:prSet/>
      <dgm:spPr/>
      <dgm:t>
        <a:bodyPr/>
        <a:lstStyle/>
        <a:p>
          <a:endParaRPr lang="en-US"/>
        </a:p>
      </dgm:t>
    </dgm:pt>
    <dgm:pt modelId="{C5A0606C-96D7-4744-9E87-8DA3D5061BD6}">
      <dgm:prSet/>
      <dgm:spPr/>
      <dgm:t>
        <a:bodyPr/>
        <a:lstStyle/>
        <a:p>
          <a:r>
            <a:rPr lang="en-US" b="1" dirty="0"/>
            <a:t>Judith Villegas, EI </a:t>
          </a:r>
          <a:r>
            <a:rPr lang="en-US" dirty="0"/>
            <a:t>– THEA Project Manager</a:t>
          </a:r>
        </a:p>
      </dgm:t>
    </dgm:pt>
    <dgm:pt modelId="{B3CC39D9-43C2-4C24-B9BD-909C39856B81}" type="parTrans" cxnId="{D22B830B-75ED-42D6-9D83-0A00531828A9}">
      <dgm:prSet/>
      <dgm:spPr/>
      <dgm:t>
        <a:bodyPr/>
        <a:lstStyle/>
        <a:p>
          <a:endParaRPr lang="en-US"/>
        </a:p>
      </dgm:t>
    </dgm:pt>
    <dgm:pt modelId="{83992668-7C53-4766-A3EB-AA06C38866FF}" type="sibTrans" cxnId="{D22B830B-75ED-42D6-9D83-0A00531828A9}">
      <dgm:prSet/>
      <dgm:spPr/>
      <dgm:t>
        <a:bodyPr/>
        <a:lstStyle/>
        <a:p>
          <a:endParaRPr lang="en-US"/>
        </a:p>
      </dgm:t>
    </dgm:pt>
    <dgm:pt modelId="{2C990B57-DDC9-480A-82D1-69F0BBA15EB7}" type="pres">
      <dgm:prSet presAssocID="{551E453E-6BAC-41B9-A3BA-93E198644F20}" presName="vert0" presStyleCnt="0">
        <dgm:presLayoutVars>
          <dgm:dir/>
          <dgm:animOne val="branch"/>
          <dgm:animLvl val="lvl"/>
        </dgm:presLayoutVars>
      </dgm:prSet>
      <dgm:spPr/>
    </dgm:pt>
    <dgm:pt modelId="{6C89E0F5-3783-4CB4-9C80-25E6829343E9}" type="pres">
      <dgm:prSet presAssocID="{A3949DE1-0610-4BD7-9F38-3239D031186C}" presName="thickLine" presStyleLbl="alignNode1" presStyleIdx="0" presStyleCnt="8"/>
      <dgm:spPr/>
    </dgm:pt>
    <dgm:pt modelId="{A64302D1-F49F-4DA0-89C8-3E09F2386A9D}" type="pres">
      <dgm:prSet presAssocID="{A3949DE1-0610-4BD7-9F38-3239D031186C}" presName="horz1" presStyleCnt="0"/>
      <dgm:spPr/>
    </dgm:pt>
    <dgm:pt modelId="{6497E0CF-AA1D-4E62-8F39-CC9EC75E766A}" type="pres">
      <dgm:prSet presAssocID="{A3949DE1-0610-4BD7-9F38-3239D031186C}" presName="tx1" presStyleLbl="revTx" presStyleIdx="0" presStyleCnt="8"/>
      <dgm:spPr/>
    </dgm:pt>
    <dgm:pt modelId="{E615C9A1-1D93-4729-A32B-0A87159D9A46}" type="pres">
      <dgm:prSet presAssocID="{A3949DE1-0610-4BD7-9F38-3239D031186C}" presName="vert1" presStyleCnt="0"/>
      <dgm:spPr/>
    </dgm:pt>
    <dgm:pt modelId="{0C23DECE-7B5E-42C2-BDC6-94EC925E0D14}" type="pres">
      <dgm:prSet presAssocID="{E2DA6A7F-B46F-4F24-9667-B00AF4D9694E}" presName="thickLine" presStyleLbl="alignNode1" presStyleIdx="1" presStyleCnt="8"/>
      <dgm:spPr/>
    </dgm:pt>
    <dgm:pt modelId="{38FC7ED9-C0C1-4A85-B2F4-1A94B9A5ED7A}" type="pres">
      <dgm:prSet presAssocID="{E2DA6A7F-B46F-4F24-9667-B00AF4D9694E}" presName="horz1" presStyleCnt="0"/>
      <dgm:spPr/>
    </dgm:pt>
    <dgm:pt modelId="{78C59FCA-7211-4648-AA19-74FCDEF8E4AD}" type="pres">
      <dgm:prSet presAssocID="{E2DA6A7F-B46F-4F24-9667-B00AF4D9694E}" presName="tx1" presStyleLbl="revTx" presStyleIdx="1" presStyleCnt="8"/>
      <dgm:spPr/>
    </dgm:pt>
    <dgm:pt modelId="{A5DE31AD-738A-4296-AA70-DF3430EA62C1}" type="pres">
      <dgm:prSet presAssocID="{E2DA6A7F-B46F-4F24-9667-B00AF4D9694E}" presName="vert1" presStyleCnt="0"/>
      <dgm:spPr/>
    </dgm:pt>
    <dgm:pt modelId="{25807A2E-CB29-4613-9DE0-8F183DE3BEF7}" type="pres">
      <dgm:prSet presAssocID="{03F9A530-B34A-4B3C-AABB-98FA9E10E07B}" presName="thickLine" presStyleLbl="alignNode1" presStyleIdx="2" presStyleCnt="8"/>
      <dgm:spPr/>
    </dgm:pt>
    <dgm:pt modelId="{FC6DE96B-AD83-4FE9-A9A3-AD92E21EABC7}" type="pres">
      <dgm:prSet presAssocID="{03F9A530-B34A-4B3C-AABB-98FA9E10E07B}" presName="horz1" presStyleCnt="0"/>
      <dgm:spPr/>
    </dgm:pt>
    <dgm:pt modelId="{A4231592-525A-4BF5-A26B-D361856D9F63}" type="pres">
      <dgm:prSet presAssocID="{03F9A530-B34A-4B3C-AABB-98FA9E10E07B}" presName="tx1" presStyleLbl="revTx" presStyleIdx="2" presStyleCnt="8"/>
      <dgm:spPr/>
    </dgm:pt>
    <dgm:pt modelId="{6CEE32EE-D04E-45F7-8BEA-9A37D98A44B7}" type="pres">
      <dgm:prSet presAssocID="{03F9A530-B34A-4B3C-AABB-98FA9E10E07B}" presName="vert1" presStyleCnt="0"/>
      <dgm:spPr/>
    </dgm:pt>
    <dgm:pt modelId="{5D97E7D0-E387-481E-A73F-5437BB5EF479}" type="pres">
      <dgm:prSet presAssocID="{ABAC4B26-1284-474D-B37F-55B4E0C96A1C}" presName="thickLine" presStyleLbl="alignNode1" presStyleIdx="3" presStyleCnt="8"/>
      <dgm:spPr/>
    </dgm:pt>
    <dgm:pt modelId="{458BEFB9-B721-4181-8E7A-30178AD14AD1}" type="pres">
      <dgm:prSet presAssocID="{ABAC4B26-1284-474D-B37F-55B4E0C96A1C}" presName="horz1" presStyleCnt="0"/>
      <dgm:spPr/>
    </dgm:pt>
    <dgm:pt modelId="{9CF2B93E-B0F0-46CC-9E27-B3B8F4BD0529}" type="pres">
      <dgm:prSet presAssocID="{ABAC4B26-1284-474D-B37F-55B4E0C96A1C}" presName="tx1" presStyleLbl="revTx" presStyleIdx="3" presStyleCnt="8"/>
      <dgm:spPr/>
    </dgm:pt>
    <dgm:pt modelId="{23DD615B-2EF6-4D49-98FE-349247236B82}" type="pres">
      <dgm:prSet presAssocID="{ABAC4B26-1284-474D-B37F-55B4E0C96A1C}" presName="vert1" presStyleCnt="0"/>
      <dgm:spPr/>
    </dgm:pt>
    <dgm:pt modelId="{59FF802B-D44E-44A9-9836-86B16CD5937B}" type="pres">
      <dgm:prSet presAssocID="{2C5FB8B4-F5A9-4175-9334-063D540BE095}" presName="thickLine" presStyleLbl="alignNode1" presStyleIdx="4" presStyleCnt="8"/>
      <dgm:spPr/>
    </dgm:pt>
    <dgm:pt modelId="{ED134983-6A0D-473C-9DE5-D13848A4DA4F}" type="pres">
      <dgm:prSet presAssocID="{2C5FB8B4-F5A9-4175-9334-063D540BE095}" presName="horz1" presStyleCnt="0"/>
      <dgm:spPr/>
    </dgm:pt>
    <dgm:pt modelId="{2419CC3F-8FE4-4B80-BE42-ACCD6FA150EB}" type="pres">
      <dgm:prSet presAssocID="{2C5FB8B4-F5A9-4175-9334-063D540BE095}" presName="tx1" presStyleLbl="revTx" presStyleIdx="4" presStyleCnt="8"/>
      <dgm:spPr/>
    </dgm:pt>
    <dgm:pt modelId="{3329A20F-81F6-40C9-BC5A-18B11797CA3B}" type="pres">
      <dgm:prSet presAssocID="{2C5FB8B4-F5A9-4175-9334-063D540BE095}" presName="vert1" presStyleCnt="0"/>
      <dgm:spPr/>
    </dgm:pt>
    <dgm:pt modelId="{E4C0BE59-9BA5-4DF2-B451-43D9A551EBB9}" type="pres">
      <dgm:prSet presAssocID="{A36EFE9E-C0D4-4BF7-B5CB-08A4C8D18576}" presName="thickLine" presStyleLbl="alignNode1" presStyleIdx="5" presStyleCnt="8"/>
      <dgm:spPr/>
    </dgm:pt>
    <dgm:pt modelId="{1330902C-33BA-4D4E-8CF3-2C5A585D8DA1}" type="pres">
      <dgm:prSet presAssocID="{A36EFE9E-C0D4-4BF7-B5CB-08A4C8D18576}" presName="horz1" presStyleCnt="0"/>
      <dgm:spPr/>
    </dgm:pt>
    <dgm:pt modelId="{96D26E14-D2CB-4EF0-BF1D-D109363E4C21}" type="pres">
      <dgm:prSet presAssocID="{A36EFE9E-C0D4-4BF7-B5CB-08A4C8D18576}" presName="tx1" presStyleLbl="revTx" presStyleIdx="5" presStyleCnt="8"/>
      <dgm:spPr/>
    </dgm:pt>
    <dgm:pt modelId="{78D82042-E2E4-4A1D-A96F-53176E98C44A}" type="pres">
      <dgm:prSet presAssocID="{A36EFE9E-C0D4-4BF7-B5CB-08A4C8D18576}" presName="vert1" presStyleCnt="0"/>
      <dgm:spPr/>
    </dgm:pt>
    <dgm:pt modelId="{DAA83B26-1175-4F87-B51F-0DB2A7D0003A}" type="pres">
      <dgm:prSet presAssocID="{A4E2D0A9-794C-4B12-A5CC-DDB828857529}" presName="thickLine" presStyleLbl="alignNode1" presStyleIdx="6" presStyleCnt="8"/>
      <dgm:spPr/>
    </dgm:pt>
    <dgm:pt modelId="{5CFCF07C-A712-42A7-848B-612DDA1FC7BC}" type="pres">
      <dgm:prSet presAssocID="{A4E2D0A9-794C-4B12-A5CC-DDB828857529}" presName="horz1" presStyleCnt="0"/>
      <dgm:spPr/>
    </dgm:pt>
    <dgm:pt modelId="{D9A95E60-91E8-473B-84A2-752F9120D542}" type="pres">
      <dgm:prSet presAssocID="{A4E2D0A9-794C-4B12-A5CC-DDB828857529}" presName="tx1" presStyleLbl="revTx" presStyleIdx="6" presStyleCnt="8"/>
      <dgm:spPr/>
    </dgm:pt>
    <dgm:pt modelId="{5DF374E3-2399-4BCF-BDEC-946A98CECFAB}" type="pres">
      <dgm:prSet presAssocID="{A4E2D0A9-794C-4B12-A5CC-DDB828857529}" presName="vert1" presStyleCnt="0"/>
      <dgm:spPr/>
    </dgm:pt>
    <dgm:pt modelId="{6317A8C1-CA2F-4F67-A8F3-E2AD195D38A2}" type="pres">
      <dgm:prSet presAssocID="{C5A0606C-96D7-4744-9E87-8DA3D5061BD6}" presName="thickLine" presStyleLbl="alignNode1" presStyleIdx="7" presStyleCnt="8"/>
      <dgm:spPr/>
    </dgm:pt>
    <dgm:pt modelId="{143184F7-B367-43B3-874A-FCFA3567798D}" type="pres">
      <dgm:prSet presAssocID="{C5A0606C-96D7-4744-9E87-8DA3D5061BD6}" presName="horz1" presStyleCnt="0"/>
      <dgm:spPr/>
    </dgm:pt>
    <dgm:pt modelId="{32B3722E-7705-4696-AE8C-F11A27067F9D}" type="pres">
      <dgm:prSet presAssocID="{C5A0606C-96D7-4744-9E87-8DA3D5061BD6}" presName="tx1" presStyleLbl="revTx" presStyleIdx="7" presStyleCnt="8"/>
      <dgm:spPr/>
    </dgm:pt>
    <dgm:pt modelId="{EB738A1A-E433-4DB6-B751-29AC089ABEF8}" type="pres">
      <dgm:prSet presAssocID="{C5A0606C-96D7-4744-9E87-8DA3D5061BD6}" presName="vert1" presStyleCnt="0"/>
      <dgm:spPr/>
    </dgm:pt>
  </dgm:ptLst>
  <dgm:cxnLst>
    <dgm:cxn modelId="{54059A05-2B61-4562-A902-FA046E57E6D5}" srcId="{551E453E-6BAC-41B9-A3BA-93E198644F20}" destId="{03F9A530-B34A-4B3C-AABB-98FA9E10E07B}" srcOrd="2" destOrd="0" parTransId="{8C8FC544-6760-4FD9-9336-0C3EF41AB811}" sibTransId="{C1B291AD-9947-456C-ABE3-583DA50BA5E8}"/>
    <dgm:cxn modelId="{D22B830B-75ED-42D6-9D83-0A00531828A9}" srcId="{551E453E-6BAC-41B9-A3BA-93E198644F20}" destId="{C5A0606C-96D7-4744-9E87-8DA3D5061BD6}" srcOrd="7" destOrd="0" parTransId="{B3CC39D9-43C2-4C24-B9BD-909C39856B81}" sibTransId="{83992668-7C53-4766-A3EB-AA06C38866FF}"/>
    <dgm:cxn modelId="{983E4A22-F7DB-4785-8A1B-4DF900730F2F}" srcId="{551E453E-6BAC-41B9-A3BA-93E198644F20}" destId="{ABAC4B26-1284-474D-B37F-55B4E0C96A1C}" srcOrd="3" destOrd="0" parTransId="{40AB49AF-05A6-4F93-BE15-603A8718F9D8}" sibTransId="{FBB5DDBB-20C1-4E00-9801-966E16BB45B4}"/>
    <dgm:cxn modelId="{DEDB832A-D97A-4C72-AF7F-E30EA60BD51E}" type="presOf" srcId="{A3949DE1-0610-4BD7-9F38-3239D031186C}" destId="{6497E0CF-AA1D-4E62-8F39-CC9EC75E766A}" srcOrd="0" destOrd="0" presId="urn:microsoft.com/office/officeart/2008/layout/LinedList"/>
    <dgm:cxn modelId="{32AED02A-645E-4EA5-9EC7-91F9D3E748A6}" srcId="{551E453E-6BAC-41B9-A3BA-93E198644F20}" destId="{A4E2D0A9-794C-4B12-A5CC-DDB828857529}" srcOrd="6" destOrd="0" parTransId="{BCF65348-692D-468A-BF22-15D0710732D1}" sibTransId="{8BC9ACDC-5BC9-4A2D-A643-7AFFEEC6B7DD}"/>
    <dgm:cxn modelId="{12D0995D-5D74-4339-8A52-1EA84C2F0C22}" type="presOf" srcId="{C5A0606C-96D7-4744-9E87-8DA3D5061BD6}" destId="{32B3722E-7705-4696-AE8C-F11A27067F9D}" srcOrd="0" destOrd="0" presId="urn:microsoft.com/office/officeart/2008/layout/LinedList"/>
    <dgm:cxn modelId="{A671EE43-8A58-4E78-B7B1-6BA77FEDC344}" srcId="{551E453E-6BAC-41B9-A3BA-93E198644F20}" destId="{A3949DE1-0610-4BD7-9F38-3239D031186C}" srcOrd="0" destOrd="0" parTransId="{0C5DAF65-0E4E-420B-A2D7-08EBC6256C14}" sibTransId="{CB0F6A4D-29D5-44E9-BA47-D93FCBCD3FEF}"/>
    <dgm:cxn modelId="{9C926970-3B48-4BF7-86AB-F27CEE521CCC}" type="presOf" srcId="{A4E2D0A9-794C-4B12-A5CC-DDB828857529}" destId="{D9A95E60-91E8-473B-84A2-752F9120D542}" srcOrd="0" destOrd="0" presId="urn:microsoft.com/office/officeart/2008/layout/LinedList"/>
    <dgm:cxn modelId="{94353A71-B373-47DF-A2F6-4999B55A3DBE}" srcId="{551E453E-6BAC-41B9-A3BA-93E198644F20}" destId="{E2DA6A7F-B46F-4F24-9667-B00AF4D9694E}" srcOrd="1" destOrd="0" parTransId="{69A62843-E874-445A-9A4A-C0C5B7E2905E}" sibTransId="{ADF42691-8C32-4A3C-897F-C3C6F4253173}"/>
    <dgm:cxn modelId="{52721186-1F06-4941-8F16-7520AF6BACB3}" type="presOf" srcId="{03F9A530-B34A-4B3C-AABB-98FA9E10E07B}" destId="{A4231592-525A-4BF5-A26B-D361856D9F63}" srcOrd="0" destOrd="0" presId="urn:microsoft.com/office/officeart/2008/layout/LinedList"/>
    <dgm:cxn modelId="{E9D2B693-0110-4231-9EF6-FA2B51839120}" type="presOf" srcId="{2C5FB8B4-F5A9-4175-9334-063D540BE095}" destId="{2419CC3F-8FE4-4B80-BE42-ACCD6FA150EB}" srcOrd="0" destOrd="0" presId="urn:microsoft.com/office/officeart/2008/layout/LinedList"/>
    <dgm:cxn modelId="{1D84649D-7687-475D-8AD6-54E2686E1641}" srcId="{551E453E-6BAC-41B9-A3BA-93E198644F20}" destId="{2C5FB8B4-F5A9-4175-9334-063D540BE095}" srcOrd="4" destOrd="0" parTransId="{659B7412-7D26-475A-862E-1C3F4F0F5322}" sibTransId="{F926DA6D-4CAC-46DE-9E3A-0D06FA07BEBB}"/>
    <dgm:cxn modelId="{1CAB89B5-CD67-4840-9F2A-96A1C9B95B03}" type="presOf" srcId="{ABAC4B26-1284-474D-B37F-55B4E0C96A1C}" destId="{9CF2B93E-B0F0-46CC-9E27-B3B8F4BD0529}" srcOrd="0" destOrd="0" presId="urn:microsoft.com/office/officeart/2008/layout/LinedList"/>
    <dgm:cxn modelId="{C2A12ABF-BB68-4236-B8F0-4255DD87319B}" type="presOf" srcId="{551E453E-6BAC-41B9-A3BA-93E198644F20}" destId="{2C990B57-DDC9-480A-82D1-69F0BBA15EB7}" srcOrd="0" destOrd="0" presId="urn:microsoft.com/office/officeart/2008/layout/LinedList"/>
    <dgm:cxn modelId="{615968DA-83A7-4AEB-A4E0-C6462438CDDB}" type="presOf" srcId="{A36EFE9E-C0D4-4BF7-B5CB-08A4C8D18576}" destId="{96D26E14-D2CB-4EF0-BF1D-D109363E4C21}" srcOrd="0" destOrd="0" presId="urn:microsoft.com/office/officeart/2008/layout/LinedList"/>
    <dgm:cxn modelId="{C2922AED-7B5F-4D68-ACC1-4710917FF65E}" srcId="{551E453E-6BAC-41B9-A3BA-93E198644F20}" destId="{A36EFE9E-C0D4-4BF7-B5CB-08A4C8D18576}" srcOrd="5" destOrd="0" parTransId="{D81D7588-0319-4862-9E13-1FB96EB5D764}" sibTransId="{11C55D03-D763-4CAF-920F-79333C3B8057}"/>
    <dgm:cxn modelId="{D36572F4-4231-42EF-ADBD-A4EEEC08FD4D}" type="presOf" srcId="{E2DA6A7F-B46F-4F24-9667-B00AF4D9694E}" destId="{78C59FCA-7211-4648-AA19-74FCDEF8E4AD}" srcOrd="0" destOrd="0" presId="urn:microsoft.com/office/officeart/2008/layout/LinedList"/>
    <dgm:cxn modelId="{4D7E391E-F402-43C9-B4C9-20DB4A8F2DA4}" type="presParOf" srcId="{2C990B57-DDC9-480A-82D1-69F0BBA15EB7}" destId="{6C89E0F5-3783-4CB4-9C80-25E6829343E9}" srcOrd="0" destOrd="0" presId="urn:microsoft.com/office/officeart/2008/layout/LinedList"/>
    <dgm:cxn modelId="{381C2622-7A70-4EBB-B082-59D0EACC8B77}" type="presParOf" srcId="{2C990B57-DDC9-480A-82D1-69F0BBA15EB7}" destId="{A64302D1-F49F-4DA0-89C8-3E09F2386A9D}" srcOrd="1" destOrd="0" presId="urn:microsoft.com/office/officeart/2008/layout/LinedList"/>
    <dgm:cxn modelId="{D69B3169-A555-43CD-9085-001C2CF8DFD3}" type="presParOf" srcId="{A64302D1-F49F-4DA0-89C8-3E09F2386A9D}" destId="{6497E0CF-AA1D-4E62-8F39-CC9EC75E766A}" srcOrd="0" destOrd="0" presId="urn:microsoft.com/office/officeart/2008/layout/LinedList"/>
    <dgm:cxn modelId="{8AD78A3D-C097-447C-BF03-CF4E5435A20E}" type="presParOf" srcId="{A64302D1-F49F-4DA0-89C8-3E09F2386A9D}" destId="{E615C9A1-1D93-4729-A32B-0A87159D9A46}" srcOrd="1" destOrd="0" presId="urn:microsoft.com/office/officeart/2008/layout/LinedList"/>
    <dgm:cxn modelId="{6E6DADDB-17DB-4A08-B655-15F59E5B742C}" type="presParOf" srcId="{2C990B57-DDC9-480A-82D1-69F0BBA15EB7}" destId="{0C23DECE-7B5E-42C2-BDC6-94EC925E0D14}" srcOrd="2" destOrd="0" presId="urn:microsoft.com/office/officeart/2008/layout/LinedList"/>
    <dgm:cxn modelId="{CC3DBD8D-4ADA-461D-A740-C5A327667F4A}" type="presParOf" srcId="{2C990B57-DDC9-480A-82D1-69F0BBA15EB7}" destId="{38FC7ED9-C0C1-4A85-B2F4-1A94B9A5ED7A}" srcOrd="3" destOrd="0" presId="urn:microsoft.com/office/officeart/2008/layout/LinedList"/>
    <dgm:cxn modelId="{7E54224E-F286-46DF-B0B1-E111D134BDC9}" type="presParOf" srcId="{38FC7ED9-C0C1-4A85-B2F4-1A94B9A5ED7A}" destId="{78C59FCA-7211-4648-AA19-74FCDEF8E4AD}" srcOrd="0" destOrd="0" presId="urn:microsoft.com/office/officeart/2008/layout/LinedList"/>
    <dgm:cxn modelId="{25B050AB-5B51-483B-99D7-FE200D99F472}" type="presParOf" srcId="{38FC7ED9-C0C1-4A85-B2F4-1A94B9A5ED7A}" destId="{A5DE31AD-738A-4296-AA70-DF3430EA62C1}" srcOrd="1" destOrd="0" presId="urn:microsoft.com/office/officeart/2008/layout/LinedList"/>
    <dgm:cxn modelId="{E58D3E03-71CA-48C5-8107-56E1D518EEA7}" type="presParOf" srcId="{2C990B57-DDC9-480A-82D1-69F0BBA15EB7}" destId="{25807A2E-CB29-4613-9DE0-8F183DE3BEF7}" srcOrd="4" destOrd="0" presId="urn:microsoft.com/office/officeart/2008/layout/LinedList"/>
    <dgm:cxn modelId="{0F3D51CA-C4AC-4165-8664-B2845DEE7C9A}" type="presParOf" srcId="{2C990B57-DDC9-480A-82D1-69F0BBA15EB7}" destId="{FC6DE96B-AD83-4FE9-A9A3-AD92E21EABC7}" srcOrd="5" destOrd="0" presId="urn:microsoft.com/office/officeart/2008/layout/LinedList"/>
    <dgm:cxn modelId="{0BC8D4D0-E2F6-4ED7-A27E-1EB2438920EA}" type="presParOf" srcId="{FC6DE96B-AD83-4FE9-A9A3-AD92E21EABC7}" destId="{A4231592-525A-4BF5-A26B-D361856D9F63}" srcOrd="0" destOrd="0" presId="urn:microsoft.com/office/officeart/2008/layout/LinedList"/>
    <dgm:cxn modelId="{B1F76B7D-B5A8-4350-AE90-78F3848D3C77}" type="presParOf" srcId="{FC6DE96B-AD83-4FE9-A9A3-AD92E21EABC7}" destId="{6CEE32EE-D04E-45F7-8BEA-9A37D98A44B7}" srcOrd="1" destOrd="0" presId="urn:microsoft.com/office/officeart/2008/layout/LinedList"/>
    <dgm:cxn modelId="{FEB5D598-7EE7-4B0A-938F-FA02BEA1F7F6}" type="presParOf" srcId="{2C990B57-DDC9-480A-82D1-69F0BBA15EB7}" destId="{5D97E7D0-E387-481E-A73F-5437BB5EF479}" srcOrd="6" destOrd="0" presId="urn:microsoft.com/office/officeart/2008/layout/LinedList"/>
    <dgm:cxn modelId="{1412D39F-9C13-41FA-B843-4E0228073AF1}" type="presParOf" srcId="{2C990B57-DDC9-480A-82D1-69F0BBA15EB7}" destId="{458BEFB9-B721-4181-8E7A-30178AD14AD1}" srcOrd="7" destOrd="0" presId="urn:microsoft.com/office/officeart/2008/layout/LinedList"/>
    <dgm:cxn modelId="{5D623274-BF51-4C98-9EE1-71B93FB0DF76}" type="presParOf" srcId="{458BEFB9-B721-4181-8E7A-30178AD14AD1}" destId="{9CF2B93E-B0F0-46CC-9E27-B3B8F4BD0529}" srcOrd="0" destOrd="0" presId="urn:microsoft.com/office/officeart/2008/layout/LinedList"/>
    <dgm:cxn modelId="{BD19B05A-0B03-4D8E-B002-F5D4B4017994}" type="presParOf" srcId="{458BEFB9-B721-4181-8E7A-30178AD14AD1}" destId="{23DD615B-2EF6-4D49-98FE-349247236B82}" srcOrd="1" destOrd="0" presId="urn:microsoft.com/office/officeart/2008/layout/LinedList"/>
    <dgm:cxn modelId="{1E30ADDF-D96D-4C6D-AEBF-3829AA1AE34C}" type="presParOf" srcId="{2C990B57-DDC9-480A-82D1-69F0BBA15EB7}" destId="{59FF802B-D44E-44A9-9836-86B16CD5937B}" srcOrd="8" destOrd="0" presId="urn:microsoft.com/office/officeart/2008/layout/LinedList"/>
    <dgm:cxn modelId="{A01BBCFE-F988-4429-8686-E504D9B88184}" type="presParOf" srcId="{2C990B57-DDC9-480A-82D1-69F0BBA15EB7}" destId="{ED134983-6A0D-473C-9DE5-D13848A4DA4F}" srcOrd="9" destOrd="0" presId="urn:microsoft.com/office/officeart/2008/layout/LinedList"/>
    <dgm:cxn modelId="{2DC9DBED-5408-476A-AC96-147A5C3AF72C}" type="presParOf" srcId="{ED134983-6A0D-473C-9DE5-D13848A4DA4F}" destId="{2419CC3F-8FE4-4B80-BE42-ACCD6FA150EB}" srcOrd="0" destOrd="0" presId="urn:microsoft.com/office/officeart/2008/layout/LinedList"/>
    <dgm:cxn modelId="{5EA487BB-453D-4C91-A8DD-78CD547E9B3C}" type="presParOf" srcId="{ED134983-6A0D-473C-9DE5-D13848A4DA4F}" destId="{3329A20F-81F6-40C9-BC5A-18B11797CA3B}" srcOrd="1" destOrd="0" presId="urn:microsoft.com/office/officeart/2008/layout/LinedList"/>
    <dgm:cxn modelId="{9BCCF650-2721-4BEF-9D8F-269427FEC9CA}" type="presParOf" srcId="{2C990B57-DDC9-480A-82D1-69F0BBA15EB7}" destId="{E4C0BE59-9BA5-4DF2-B451-43D9A551EBB9}" srcOrd="10" destOrd="0" presId="urn:microsoft.com/office/officeart/2008/layout/LinedList"/>
    <dgm:cxn modelId="{44002FE5-74C5-4FD7-BF28-E1D65CA55CCD}" type="presParOf" srcId="{2C990B57-DDC9-480A-82D1-69F0BBA15EB7}" destId="{1330902C-33BA-4D4E-8CF3-2C5A585D8DA1}" srcOrd="11" destOrd="0" presId="urn:microsoft.com/office/officeart/2008/layout/LinedList"/>
    <dgm:cxn modelId="{88948600-9474-4394-A1A1-7F08F2CBB403}" type="presParOf" srcId="{1330902C-33BA-4D4E-8CF3-2C5A585D8DA1}" destId="{96D26E14-D2CB-4EF0-BF1D-D109363E4C21}" srcOrd="0" destOrd="0" presId="urn:microsoft.com/office/officeart/2008/layout/LinedList"/>
    <dgm:cxn modelId="{8363EA4F-2D0E-46B8-96D8-B7F490CBE3F8}" type="presParOf" srcId="{1330902C-33BA-4D4E-8CF3-2C5A585D8DA1}" destId="{78D82042-E2E4-4A1D-A96F-53176E98C44A}" srcOrd="1" destOrd="0" presId="urn:microsoft.com/office/officeart/2008/layout/LinedList"/>
    <dgm:cxn modelId="{37B1E502-8FEE-4E46-8760-957934A810D4}" type="presParOf" srcId="{2C990B57-DDC9-480A-82D1-69F0BBA15EB7}" destId="{DAA83B26-1175-4F87-B51F-0DB2A7D0003A}" srcOrd="12" destOrd="0" presId="urn:microsoft.com/office/officeart/2008/layout/LinedList"/>
    <dgm:cxn modelId="{1454C793-445D-478F-8EAC-E7DC59579244}" type="presParOf" srcId="{2C990B57-DDC9-480A-82D1-69F0BBA15EB7}" destId="{5CFCF07C-A712-42A7-848B-612DDA1FC7BC}" srcOrd="13" destOrd="0" presId="urn:microsoft.com/office/officeart/2008/layout/LinedList"/>
    <dgm:cxn modelId="{F5F949CC-A2E0-41A6-97B2-899C89B0CBEB}" type="presParOf" srcId="{5CFCF07C-A712-42A7-848B-612DDA1FC7BC}" destId="{D9A95E60-91E8-473B-84A2-752F9120D542}" srcOrd="0" destOrd="0" presId="urn:microsoft.com/office/officeart/2008/layout/LinedList"/>
    <dgm:cxn modelId="{CA7F9C6B-DC56-46B5-8110-305B723FF1C3}" type="presParOf" srcId="{5CFCF07C-A712-42A7-848B-612DDA1FC7BC}" destId="{5DF374E3-2399-4BCF-BDEC-946A98CECFAB}" srcOrd="1" destOrd="0" presId="urn:microsoft.com/office/officeart/2008/layout/LinedList"/>
    <dgm:cxn modelId="{5AB4CA03-AC2A-4381-AE6F-FD13C447FA56}" type="presParOf" srcId="{2C990B57-DDC9-480A-82D1-69F0BBA15EB7}" destId="{6317A8C1-CA2F-4F67-A8F3-E2AD195D38A2}" srcOrd="14" destOrd="0" presId="urn:microsoft.com/office/officeart/2008/layout/LinedList"/>
    <dgm:cxn modelId="{2731C48A-5BF5-4DDD-9E35-D4CB4B744A5E}" type="presParOf" srcId="{2C990B57-DDC9-480A-82D1-69F0BBA15EB7}" destId="{143184F7-B367-43B3-874A-FCFA3567798D}" srcOrd="15" destOrd="0" presId="urn:microsoft.com/office/officeart/2008/layout/LinedList"/>
    <dgm:cxn modelId="{B546610F-7A66-420D-BCF5-804EE62EB59B}" type="presParOf" srcId="{143184F7-B367-43B3-874A-FCFA3567798D}" destId="{32B3722E-7705-4696-AE8C-F11A27067F9D}" srcOrd="0" destOrd="0" presId="urn:microsoft.com/office/officeart/2008/layout/LinedList"/>
    <dgm:cxn modelId="{5F9E210A-942C-4412-86E0-E1CDD850E9F0}" type="presParOf" srcId="{143184F7-B367-43B3-874A-FCFA3567798D}" destId="{EB738A1A-E433-4DB6-B751-29AC089ABEF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EC22A5-7D7D-4277-A412-46C1FC5FC649}" type="doc">
      <dgm:prSet loTypeId="urn:microsoft.com/office/officeart/2005/8/layout/vProcess5" loCatId="process" qsTypeId="urn:microsoft.com/office/officeart/2005/8/quickstyle/simple4" qsCatId="simple" csTypeId="urn:microsoft.com/office/officeart/2005/8/colors/colorful5" csCatId="colorful" phldr="1"/>
      <dgm:spPr/>
      <dgm:t>
        <a:bodyPr/>
        <a:lstStyle/>
        <a:p>
          <a:endParaRPr lang="en-US"/>
        </a:p>
      </dgm:t>
    </dgm:pt>
    <dgm:pt modelId="{223C9AFF-E411-4A87-BCEC-7E92E2053E73}">
      <dgm:prSet custT="1"/>
      <dgm:spPr/>
      <dgm:t>
        <a:bodyPr/>
        <a:lstStyle/>
        <a:p>
          <a:pPr algn="r"/>
          <a:r>
            <a:rPr lang="en-US" sz="2800" b="1" u="sng" dirty="0">
              <a:solidFill>
                <a:schemeClr val="tx1"/>
              </a:solidFill>
            </a:rPr>
            <a:t>http://www.tampa-xway.com/procurement/#</a:t>
          </a:r>
          <a:r>
            <a:rPr lang="en-US" sz="2800" b="1" dirty="0">
              <a:solidFill>
                <a:schemeClr val="tx1"/>
              </a:solidFill>
            </a:rPr>
            <a:t> </a:t>
          </a:r>
        </a:p>
      </dgm:t>
    </dgm:pt>
    <dgm:pt modelId="{29A40528-5ED2-4749-9314-CE8DA7213392}" type="parTrans" cxnId="{AC236438-23D5-48E5-A964-E9EAE77C2E69}">
      <dgm:prSet/>
      <dgm:spPr/>
      <dgm:t>
        <a:bodyPr/>
        <a:lstStyle/>
        <a:p>
          <a:endParaRPr lang="en-US"/>
        </a:p>
      </dgm:t>
    </dgm:pt>
    <dgm:pt modelId="{5631810D-4373-4151-9918-728ACF68434A}" type="sibTrans" cxnId="{AC236438-23D5-48E5-A964-E9EAE77C2E69}">
      <dgm:prSet/>
      <dgm:spPr/>
      <dgm:t>
        <a:bodyPr/>
        <a:lstStyle/>
        <a:p>
          <a:endParaRPr lang="en-US" dirty="0"/>
        </a:p>
      </dgm:t>
    </dgm:pt>
    <dgm:pt modelId="{FEC7840D-A5FC-41B7-A503-9F7280E26CF3}">
      <dgm:prSet/>
      <dgm:spPr/>
      <dgm:t>
        <a:bodyPr/>
        <a:lstStyle/>
        <a:p>
          <a:r>
            <a:rPr lang="en-US" dirty="0">
              <a:solidFill>
                <a:schemeClr val="tx1"/>
              </a:solidFill>
            </a:rPr>
            <a:t>The </a:t>
          </a:r>
          <a:r>
            <a:rPr lang="en-US" b="1" u="sng" dirty="0">
              <a:solidFill>
                <a:schemeClr val="tx1"/>
              </a:solidFill>
            </a:rPr>
            <a:t>cone of silence </a:t>
          </a:r>
          <a:r>
            <a:rPr lang="en-US" dirty="0">
              <a:solidFill>
                <a:schemeClr val="tx1"/>
              </a:solidFill>
            </a:rPr>
            <a:t>remains in place for all THEA</a:t>
          </a:r>
          <a:r>
            <a:rPr lang="en-US">
              <a:solidFill>
                <a:schemeClr val="tx1"/>
              </a:solidFill>
            </a:rPr>
            <a:t>, staff</a:t>
          </a:r>
          <a:r>
            <a:rPr lang="en-US" dirty="0">
              <a:solidFill>
                <a:schemeClr val="tx1"/>
              </a:solidFill>
            </a:rPr>
            <a:t>.  The cone of silence begins on date of advertisement and ends upon Board Approval.</a:t>
          </a:r>
        </a:p>
      </dgm:t>
    </dgm:pt>
    <dgm:pt modelId="{9A406F0F-532B-4C25-8FA3-250E264DBBCB}" type="parTrans" cxnId="{793AA799-5A6A-415E-8BD3-A8CF860CD3E1}">
      <dgm:prSet/>
      <dgm:spPr/>
      <dgm:t>
        <a:bodyPr/>
        <a:lstStyle/>
        <a:p>
          <a:endParaRPr lang="en-US"/>
        </a:p>
      </dgm:t>
    </dgm:pt>
    <dgm:pt modelId="{3F13B614-FF93-4D3D-AE7A-4C0F6BD0B4BC}" type="sibTrans" cxnId="{793AA799-5A6A-415E-8BD3-A8CF860CD3E1}">
      <dgm:prSet/>
      <dgm:spPr/>
      <dgm:t>
        <a:bodyPr/>
        <a:lstStyle/>
        <a:p>
          <a:endParaRPr lang="en-US" dirty="0"/>
        </a:p>
      </dgm:t>
    </dgm:pt>
    <dgm:pt modelId="{0D7885C8-3160-4E62-988C-4CF9853AE296}">
      <dgm:prSet/>
      <dgm:spPr>
        <a:solidFill>
          <a:srgbClr val="FFCC00"/>
        </a:solidFill>
      </dgm:spPr>
      <dgm:t>
        <a:bodyPr/>
        <a:lstStyle/>
        <a:p>
          <a:r>
            <a:rPr lang="en-US" dirty="0">
              <a:solidFill>
                <a:schemeClr val="tx1"/>
              </a:solidFill>
            </a:rPr>
            <a:t>All questions should be emailed to Man Le, THEA Contracts &amp; Procurement Manager: </a:t>
          </a:r>
          <a:r>
            <a:rPr lang="en-US" u="sng" dirty="0">
              <a:solidFill>
                <a:schemeClr val="tx1"/>
              </a:solidFill>
            </a:rPr>
            <a:t>man.le@tampa-xway.com</a:t>
          </a:r>
          <a:endParaRPr lang="en-US" dirty="0">
            <a:solidFill>
              <a:schemeClr val="tx1"/>
            </a:solidFill>
          </a:endParaRPr>
        </a:p>
      </dgm:t>
    </dgm:pt>
    <dgm:pt modelId="{734CC3D3-A9AE-4505-A237-71BBF6A7AE3D}" type="parTrans" cxnId="{6D04C16F-6DA0-4039-BA24-9BF23FF14B6D}">
      <dgm:prSet/>
      <dgm:spPr/>
      <dgm:t>
        <a:bodyPr/>
        <a:lstStyle/>
        <a:p>
          <a:endParaRPr lang="en-US"/>
        </a:p>
      </dgm:t>
    </dgm:pt>
    <dgm:pt modelId="{7262913B-381E-4A0E-8369-5DEE706EEF91}" type="sibTrans" cxnId="{6D04C16F-6DA0-4039-BA24-9BF23FF14B6D}">
      <dgm:prSet/>
      <dgm:spPr/>
      <dgm:t>
        <a:bodyPr/>
        <a:lstStyle/>
        <a:p>
          <a:endParaRPr lang="en-US" dirty="0"/>
        </a:p>
      </dgm:t>
    </dgm:pt>
    <dgm:pt modelId="{1BE6A727-97B8-4E5F-B306-4E118A48F62B}">
      <dgm:prSet custT="1"/>
      <dgm:spPr>
        <a:solidFill>
          <a:schemeClr val="accent6">
            <a:lumMod val="75000"/>
          </a:schemeClr>
        </a:solidFill>
      </dgm:spPr>
      <dgm:t>
        <a:bodyPr/>
        <a:lstStyle/>
        <a:p>
          <a:pPr algn="l"/>
          <a:r>
            <a:rPr lang="en-US" sz="2500" b="1" dirty="0">
              <a:solidFill>
                <a:schemeClr val="tx1"/>
              </a:solidFill>
            </a:rPr>
            <a:t>Answers will be posted on the THEA website and Demandstar</a:t>
          </a:r>
          <a:endParaRPr lang="en-US" sz="2500" dirty="0">
            <a:solidFill>
              <a:schemeClr val="tx1"/>
            </a:solidFill>
          </a:endParaRPr>
        </a:p>
      </dgm:t>
    </dgm:pt>
    <dgm:pt modelId="{127DB728-D6F2-4BAF-B918-0FC628B7B4E7}" type="parTrans" cxnId="{F46097D3-12AD-449E-96CC-204D15E06164}">
      <dgm:prSet/>
      <dgm:spPr/>
      <dgm:t>
        <a:bodyPr/>
        <a:lstStyle/>
        <a:p>
          <a:endParaRPr lang="en-US"/>
        </a:p>
      </dgm:t>
    </dgm:pt>
    <dgm:pt modelId="{18A40682-2A0C-4226-960C-447CD765DBCD}" type="sibTrans" cxnId="{F46097D3-12AD-449E-96CC-204D15E06164}">
      <dgm:prSet/>
      <dgm:spPr/>
      <dgm:t>
        <a:bodyPr/>
        <a:lstStyle/>
        <a:p>
          <a:endParaRPr lang="en-US"/>
        </a:p>
      </dgm:t>
    </dgm:pt>
    <dgm:pt modelId="{97A72A3E-E5A8-47E8-AD32-ED1EDA56241F}" type="pres">
      <dgm:prSet presAssocID="{1EEC22A5-7D7D-4277-A412-46C1FC5FC649}" presName="outerComposite" presStyleCnt="0">
        <dgm:presLayoutVars>
          <dgm:chMax val="5"/>
          <dgm:dir/>
          <dgm:resizeHandles val="exact"/>
        </dgm:presLayoutVars>
      </dgm:prSet>
      <dgm:spPr/>
    </dgm:pt>
    <dgm:pt modelId="{79E5DC10-B13A-4602-98D4-F7073A6FE2EB}" type="pres">
      <dgm:prSet presAssocID="{1EEC22A5-7D7D-4277-A412-46C1FC5FC649}" presName="dummyMaxCanvas" presStyleCnt="0">
        <dgm:presLayoutVars/>
      </dgm:prSet>
      <dgm:spPr/>
    </dgm:pt>
    <dgm:pt modelId="{16620937-CD2B-4C4E-AA48-CEF8F3E21D9C}" type="pres">
      <dgm:prSet presAssocID="{1EEC22A5-7D7D-4277-A412-46C1FC5FC649}" presName="FourNodes_1" presStyleLbl="node1" presStyleIdx="0" presStyleCnt="4" custScaleX="120894" custLinFactNeighborX="7307" custLinFactNeighborY="1534">
        <dgm:presLayoutVars>
          <dgm:bulletEnabled val="1"/>
        </dgm:presLayoutVars>
      </dgm:prSet>
      <dgm:spPr/>
    </dgm:pt>
    <dgm:pt modelId="{06488A21-A6B0-42D2-8100-0BA566A5AA69}" type="pres">
      <dgm:prSet presAssocID="{1EEC22A5-7D7D-4277-A412-46C1FC5FC649}" presName="FourNodes_2" presStyleLbl="node1" presStyleIdx="1" presStyleCnt="4" custLinFactNeighborX="-4223" custLinFactNeighborY="395">
        <dgm:presLayoutVars>
          <dgm:bulletEnabled val="1"/>
        </dgm:presLayoutVars>
      </dgm:prSet>
      <dgm:spPr/>
    </dgm:pt>
    <dgm:pt modelId="{7F6BBDEA-F9B1-452C-9871-0E67DB8172B5}" type="pres">
      <dgm:prSet presAssocID="{1EEC22A5-7D7D-4277-A412-46C1FC5FC649}" presName="FourNodes_3" presStyleLbl="node1" presStyleIdx="2" presStyleCnt="4" custLinFactNeighborX="-3098" custLinFactNeighborY="-5797">
        <dgm:presLayoutVars>
          <dgm:bulletEnabled val="1"/>
        </dgm:presLayoutVars>
      </dgm:prSet>
      <dgm:spPr/>
    </dgm:pt>
    <dgm:pt modelId="{C6EC84CE-0C31-4DC4-9C86-4B5F092980E3}" type="pres">
      <dgm:prSet presAssocID="{1EEC22A5-7D7D-4277-A412-46C1FC5FC649}" presName="FourNodes_4" presStyleLbl="node1" presStyleIdx="3" presStyleCnt="4" custScaleX="104167" custLinFactNeighborX="-6532" custLinFactNeighborY="-5402">
        <dgm:presLayoutVars>
          <dgm:bulletEnabled val="1"/>
        </dgm:presLayoutVars>
      </dgm:prSet>
      <dgm:spPr/>
    </dgm:pt>
    <dgm:pt modelId="{948828B8-1852-4497-8203-DE743B7A31C3}" type="pres">
      <dgm:prSet presAssocID="{1EEC22A5-7D7D-4277-A412-46C1FC5FC649}" presName="FourConn_1-2" presStyleLbl="fgAccFollowNode1" presStyleIdx="0" presStyleCnt="3">
        <dgm:presLayoutVars>
          <dgm:bulletEnabled val="1"/>
        </dgm:presLayoutVars>
      </dgm:prSet>
      <dgm:spPr/>
    </dgm:pt>
    <dgm:pt modelId="{61B8D290-BF2C-469A-8ADC-4A04CFBB8B1C}" type="pres">
      <dgm:prSet presAssocID="{1EEC22A5-7D7D-4277-A412-46C1FC5FC649}" presName="FourConn_2-3" presStyleLbl="fgAccFollowNode1" presStyleIdx="1" presStyleCnt="3">
        <dgm:presLayoutVars>
          <dgm:bulletEnabled val="1"/>
        </dgm:presLayoutVars>
      </dgm:prSet>
      <dgm:spPr/>
    </dgm:pt>
    <dgm:pt modelId="{AF681400-2F98-475F-B473-7B8B052A2F07}" type="pres">
      <dgm:prSet presAssocID="{1EEC22A5-7D7D-4277-A412-46C1FC5FC649}" presName="FourConn_3-4" presStyleLbl="fgAccFollowNode1" presStyleIdx="2" presStyleCnt="3">
        <dgm:presLayoutVars>
          <dgm:bulletEnabled val="1"/>
        </dgm:presLayoutVars>
      </dgm:prSet>
      <dgm:spPr/>
    </dgm:pt>
    <dgm:pt modelId="{936AE784-A20B-4295-A4C6-19AC3F06FFDB}" type="pres">
      <dgm:prSet presAssocID="{1EEC22A5-7D7D-4277-A412-46C1FC5FC649}" presName="FourNodes_1_text" presStyleLbl="node1" presStyleIdx="3" presStyleCnt="4">
        <dgm:presLayoutVars>
          <dgm:bulletEnabled val="1"/>
        </dgm:presLayoutVars>
      </dgm:prSet>
      <dgm:spPr/>
    </dgm:pt>
    <dgm:pt modelId="{CB9E8D77-DB92-4977-BD2B-8A2FC0B1581A}" type="pres">
      <dgm:prSet presAssocID="{1EEC22A5-7D7D-4277-A412-46C1FC5FC649}" presName="FourNodes_2_text" presStyleLbl="node1" presStyleIdx="3" presStyleCnt="4">
        <dgm:presLayoutVars>
          <dgm:bulletEnabled val="1"/>
        </dgm:presLayoutVars>
      </dgm:prSet>
      <dgm:spPr/>
    </dgm:pt>
    <dgm:pt modelId="{1E98C002-B244-4A53-85E8-F9C49E66092B}" type="pres">
      <dgm:prSet presAssocID="{1EEC22A5-7D7D-4277-A412-46C1FC5FC649}" presName="FourNodes_3_text" presStyleLbl="node1" presStyleIdx="3" presStyleCnt="4">
        <dgm:presLayoutVars>
          <dgm:bulletEnabled val="1"/>
        </dgm:presLayoutVars>
      </dgm:prSet>
      <dgm:spPr/>
    </dgm:pt>
    <dgm:pt modelId="{EF0878F6-A4EF-49FF-BA1F-E82EE3BB72CB}" type="pres">
      <dgm:prSet presAssocID="{1EEC22A5-7D7D-4277-A412-46C1FC5FC649}" presName="FourNodes_4_text" presStyleLbl="node1" presStyleIdx="3" presStyleCnt="4">
        <dgm:presLayoutVars>
          <dgm:bulletEnabled val="1"/>
        </dgm:presLayoutVars>
      </dgm:prSet>
      <dgm:spPr/>
    </dgm:pt>
  </dgm:ptLst>
  <dgm:cxnLst>
    <dgm:cxn modelId="{AC236438-23D5-48E5-A964-E9EAE77C2E69}" srcId="{1EEC22A5-7D7D-4277-A412-46C1FC5FC649}" destId="{223C9AFF-E411-4A87-BCEC-7E92E2053E73}" srcOrd="0" destOrd="0" parTransId="{29A40528-5ED2-4749-9314-CE8DA7213392}" sibTransId="{5631810D-4373-4151-9918-728ACF68434A}"/>
    <dgm:cxn modelId="{2547873E-8A73-4611-96E7-BD9B96C2FC84}" type="presOf" srcId="{1BE6A727-97B8-4E5F-B306-4E118A48F62B}" destId="{C6EC84CE-0C31-4DC4-9C86-4B5F092980E3}" srcOrd="0" destOrd="0" presId="urn:microsoft.com/office/officeart/2005/8/layout/vProcess5"/>
    <dgm:cxn modelId="{51AB036C-30A5-4515-9339-EA7436533EA3}" type="presOf" srcId="{5631810D-4373-4151-9918-728ACF68434A}" destId="{948828B8-1852-4497-8203-DE743B7A31C3}" srcOrd="0" destOrd="0" presId="urn:microsoft.com/office/officeart/2005/8/layout/vProcess5"/>
    <dgm:cxn modelId="{56CDAF4E-0754-4410-A60E-F713659E5A66}" type="presOf" srcId="{1EEC22A5-7D7D-4277-A412-46C1FC5FC649}" destId="{97A72A3E-E5A8-47E8-AD32-ED1EDA56241F}" srcOrd="0" destOrd="0" presId="urn:microsoft.com/office/officeart/2005/8/layout/vProcess5"/>
    <dgm:cxn modelId="{6D04C16F-6DA0-4039-BA24-9BF23FF14B6D}" srcId="{1EEC22A5-7D7D-4277-A412-46C1FC5FC649}" destId="{0D7885C8-3160-4E62-988C-4CF9853AE296}" srcOrd="2" destOrd="0" parTransId="{734CC3D3-A9AE-4505-A237-71BBF6A7AE3D}" sibTransId="{7262913B-381E-4A0E-8369-5DEE706EEF91}"/>
    <dgm:cxn modelId="{31445857-BBDE-4E06-899A-E28065DB53BE}" type="presOf" srcId="{0D7885C8-3160-4E62-988C-4CF9853AE296}" destId="{7F6BBDEA-F9B1-452C-9871-0E67DB8172B5}" srcOrd="0" destOrd="0" presId="urn:microsoft.com/office/officeart/2005/8/layout/vProcess5"/>
    <dgm:cxn modelId="{2D827C7A-11CC-4267-B2A8-89D5B45CDAB1}" type="presOf" srcId="{FEC7840D-A5FC-41B7-A503-9F7280E26CF3}" destId="{06488A21-A6B0-42D2-8100-0BA566A5AA69}" srcOrd="0" destOrd="0" presId="urn:microsoft.com/office/officeart/2005/8/layout/vProcess5"/>
    <dgm:cxn modelId="{154DAE80-5A01-44A7-841B-48B6587165D7}" type="presOf" srcId="{223C9AFF-E411-4A87-BCEC-7E92E2053E73}" destId="{936AE784-A20B-4295-A4C6-19AC3F06FFDB}" srcOrd="1" destOrd="0" presId="urn:microsoft.com/office/officeart/2005/8/layout/vProcess5"/>
    <dgm:cxn modelId="{68519A86-75AB-42DA-8521-5B50F34054C9}" type="presOf" srcId="{0D7885C8-3160-4E62-988C-4CF9853AE296}" destId="{1E98C002-B244-4A53-85E8-F9C49E66092B}" srcOrd="1" destOrd="0" presId="urn:microsoft.com/office/officeart/2005/8/layout/vProcess5"/>
    <dgm:cxn modelId="{14290591-9E91-4950-A6A2-617C099A9B9D}" type="presOf" srcId="{223C9AFF-E411-4A87-BCEC-7E92E2053E73}" destId="{16620937-CD2B-4C4E-AA48-CEF8F3E21D9C}" srcOrd="0" destOrd="0" presId="urn:microsoft.com/office/officeart/2005/8/layout/vProcess5"/>
    <dgm:cxn modelId="{4D203B94-921D-40DB-894B-F6337062C068}" type="presOf" srcId="{1BE6A727-97B8-4E5F-B306-4E118A48F62B}" destId="{EF0878F6-A4EF-49FF-BA1F-E82EE3BB72CB}" srcOrd="1" destOrd="0" presId="urn:microsoft.com/office/officeart/2005/8/layout/vProcess5"/>
    <dgm:cxn modelId="{793AA799-5A6A-415E-8BD3-A8CF860CD3E1}" srcId="{1EEC22A5-7D7D-4277-A412-46C1FC5FC649}" destId="{FEC7840D-A5FC-41B7-A503-9F7280E26CF3}" srcOrd="1" destOrd="0" parTransId="{9A406F0F-532B-4C25-8FA3-250E264DBBCB}" sibTransId="{3F13B614-FF93-4D3D-AE7A-4C0F6BD0B4BC}"/>
    <dgm:cxn modelId="{E3BA61A5-51CB-4704-9AE6-18BCBE30B2C7}" type="presOf" srcId="{FEC7840D-A5FC-41B7-A503-9F7280E26CF3}" destId="{CB9E8D77-DB92-4977-BD2B-8A2FC0B1581A}" srcOrd="1" destOrd="0" presId="urn:microsoft.com/office/officeart/2005/8/layout/vProcess5"/>
    <dgm:cxn modelId="{DF9CA5AC-FEEA-4878-9918-B616521563EA}" type="presOf" srcId="{3F13B614-FF93-4D3D-AE7A-4C0F6BD0B4BC}" destId="{61B8D290-BF2C-469A-8ADC-4A04CFBB8B1C}" srcOrd="0" destOrd="0" presId="urn:microsoft.com/office/officeart/2005/8/layout/vProcess5"/>
    <dgm:cxn modelId="{F46097D3-12AD-449E-96CC-204D15E06164}" srcId="{1EEC22A5-7D7D-4277-A412-46C1FC5FC649}" destId="{1BE6A727-97B8-4E5F-B306-4E118A48F62B}" srcOrd="3" destOrd="0" parTransId="{127DB728-D6F2-4BAF-B918-0FC628B7B4E7}" sibTransId="{18A40682-2A0C-4226-960C-447CD765DBCD}"/>
    <dgm:cxn modelId="{FC503BD5-9F62-4C57-A026-05396507F343}" type="presOf" srcId="{7262913B-381E-4A0E-8369-5DEE706EEF91}" destId="{AF681400-2F98-475F-B473-7B8B052A2F07}" srcOrd="0" destOrd="0" presId="urn:microsoft.com/office/officeart/2005/8/layout/vProcess5"/>
    <dgm:cxn modelId="{4D651E3D-5AD1-4262-B854-0A3BD7FAE284}" type="presParOf" srcId="{97A72A3E-E5A8-47E8-AD32-ED1EDA56241F}" destId="{79E5DC10-B13A-4602-98D4-F7073A6FE2EB}" srcOrd="0" destOrd="0" presId="urn:microsoft.com/office/officeart/2005/8/layout/vProcess5"/>
    <dgm:cxn modelId="{131EAF43-4E36-4D65-9206-420EC2AE1143}" type="presParOf" srcId="{97A72A3E-E5A8-47E8-AD32-ED1EDA56241F}" destId="{16620937-CD2B-4C4E-AA48-CEF8F3E21D9C}" srcOrd="1" destOrd="0" presId="urn:microsoft.com/office/officeart/2005/8/layout/vProcess5"/>
    <dgm:cxn modelId="{3A8DBB65-A22E-4CB0-A893-18301AED9F2C}" type="presParOf" srcId="{97A72A3E-E5A8-47E8-AD32-ED1EDA56241F}" destId="{06488A21-A6B0-42D2-8100-0BA566A5AA69}" srcOrd="2" destOrd="0" presId="urn:microsoft.com/office/officeart/2005/8/layout/vProcess5"/>
    <dgm:cxn modelId="{051B1D65-7AEE-4C63-B045-ADB3C5AD9D63}" type="presParOf" srcId="{97A72A3E-E5A8-47E8-AD32-ED1EDA56241F}" destId="{7F6BBDEA-F9B1-452C-9871-0E67DB8172B5}" srcOrd="3" destOrd="0" presId="urn:microsoft.com/office/officeart/2005/8/layout/vProcess5"/>
    <dgm:cxn modelId="{86C228D0-AC4D-4849-872B-6A1C3FD71DCB}" type="presParOf" srcId="{97A72A3E-E5A8-47E8-AD32-ED1EDA56241F}" destId="{C6EC84CE-0C31-4DC4-9C86-4B5F092980E3}" srcOrd="4" destOrd="0" presId="urn:microsoft.com/office/officeart/2005/8/layout/vProcess5"/>
    <dgm:cxn modelId="{200792E2-5792-41B6-84CB-BDB4CCE4B686}" type="presParOf" srcId="{97A72A3E-E5A8-47E8-AD32-ED1EDA56241F}" destId="{948828B8-1852-4497-8203-DE743B7A31C3}" srcOrd="5" destOrd="0" presId="urn:microsoft.com/office/officeart/2005/8/layout/vProcess5"/>
    <dgm:cxn modelId="{14DE3D8E-7D55-4CC2-82E3-38BD934FC60C}" type="presParOf" srcId="{97A72A3E-E5A8-47E8-AD32-ED1EDA56241F}" destId="{61B8D290-BF2C-469A-8ADC-4A04CFBB8B1C}" srcOrd="6" destOrd="0" presId="urn:microsoft.com/office/officeart/2005/8/layout/vProcess5"/>
    <dgm:cxn modelId="{FAA6CAEA-A8CC-4EA2-8A0A-0AF959DF2ADC}" type="presParOf" srcId="{97A72A3E-E5A8-47E8-AD32-ED1EDA56241F}" destId="{AF681400-2F98-475F-B473-7B8B052A2F07}" srcOrd="7" destOrd="0" presId="urn:microsoft.com/office/officeart/2005/8/layout/vProcess5"/>
    <dgm:cxn modelId="{63B38F9F-BE66-4250-9232-D580A0F602DA}" type="presParOf" srcId="{97A72A3E-E5A8-47E8-AD32-ED1EDA56241F}" destId="{936AE784-A20B-4295-A4C6-19AC3F06FFDB}" srcOrd="8" destOrd="0" presId="urn:microsoft.com/office/officeart/2005/8/layout/vProcess5"/>
    <dgm:cxn modelId="{BF50A6AA-3BD5-4211-BED5-66D7D36BFB63}" type="presParOf" srcId="{97A72A3E-E5A8-47E8-AD32-ED1EDA56241F}" destId="{CB9E8D77-DB92-4977-BD2B-8A2FC0B1581A}" srcOrd="9" destOrd="0" presId="urn:microsoft.com/office/officeart/2005/8/layout/vProcess5"/>
    <dgm:cxn modelId="{D271C5C4-E647-4D88-9485-ECE19AEE2345}" type="presParOf" srcId="{97A72A3E-E5A8-47E8-AD32-ED1EDA56241F}" destId="{1E98C002-B244-4A53-85E8-F9C49E66092B}" srcOrd="10" destOrd="0" presId="urn:microsoft.com/office/officeart/2005/8/layout/vProcess5"/>
    <dgm:cxn modelId="{1A25201F-2390-454D-AD24-C89394BDB909}" type="presParOf" srcId="{97A72A3E-E5A8-47E8-AD32-ED1EDA56241F}" destId="{EF0878F6-A4EF-49FF-BA1F-E82EE3BB72CB}"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89E0F5-3783-4CB4-9C80-25E6829343E9}">
      <dsp:nvSpPr>
        <dsp:cNvPr id="0" name=""/>
        <dsp:cNvSpPr/>
      </dsp:nvSpPr>
      <dsp:spPr>
        <a:xfrm>
          <a:off x="0" y="0"/>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497E0CF-AA1D-4E62-8F39-CC9EC75E766A}">
      <dsp:nvSpPr>
        <dsp:cNvPr id="0" name=""/>
        <dsp:cNvSpPr/>
      </dsp:nvSpPr>
      <dsp:spPr>
        <a:xfrm>
          <a:off x="0" y="0"/>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Joe Waggoner – </a:t>
          </a:r>
          <a:r>
            <a:rPr lang="en-US" sz="2100" b="0" kern="1200" dirty="0"/>
            <a:t>THEA Executive Director</a:t>
          </a:r>
        </a:p>
      </dsp:txBody>
      <dsp:txXfrm>
        <a:off x="0" y="0"/>
        <a:ext cx="7886700" cy="543917"/>
      </dsp:txXfrm>
    </dsp:sp>
    <dsp:sp modelId="{0C23DECE-7B5E-42C2-BDC6-94EC925E0D14}">
      <dsp:nvSpPr>
        <dsp:cNvPr id="0" name=""/>
        <dsp:cNvSpPr/>
      </dsp:nvSpPr>
      <dsp:spPr>
        <a:xfrm>
          <a:off x="0" y="543917"/>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8C59FCA-7211-4648-AA19-74FCDEF8E4AD}">
      <dsp:nvSpPr>
        <dsp:cNvPr id="0" name=""/>
        <dsp:cNvSpPr/>
      </dsp:nvSpPr>
      <dsp:spPr>
        <a:xfrm>
          <a:off x="0" y="543917"/>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Man Le </a:t>
          </a:r>
          <a:r>
            <a:rPr lang="en-US" sz="2100" kern="1200" dirty="0"/>
            <a:t>– THEA Contracts &amp; Procurement Manager</a:t>
          </a:r>
        </a:p>
      </dsp:txBody>
      <dsp:txXfrm>
        <a:off x="0" y="543917"/>
        <a:ext cx="7886700" cy="543917"/>
      </dsp:txXfrm>
    </dsp:sp>
    <dsp:sp modelId="{25807A2E-CB29-4613-9DE0-8F183DE3BEF7}">
      <dsp:nvSpPr>
        <dsp:cNvPr id="0" name=""/>
        <dsp:cNvSpPr/>
      </dsp:nvSpPr>
      <dsp:spPr>
        <a:xfrm>
          <a:off x="0" y="1087834"/>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4231592-525A-4BF5-A26B-D361856D9F63}">
      <dsp:nvSpPr>
        <dsp:cNvPr id="0" name=""/>
        <dsp:cNvSpPr/>
      </dsp:nvSpPr>
      <dsp:spPr>
        <a:xfrm>
          <a:off x="0" y="1087834"/>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Sue Chrzan </a:t>
          </a:r>
          <a:r>
            <a:rPr lang="en-US" sz="2100" kern="1200" dirty="0"/>
            <a:t>– THEA Director of Public Affairs and Communications</a:t>
          </a:r>
        </a:p>
      </dsp:txBody>
      <dsp:txXfrm>
        <a:off x="0" y="1087834"/>
        <a:ext cx="7886700" cy="543917"/>
      </dsp:txXfrm>
    </dsp:sp>
    <dsp:sp modelId="{5D97E7D0-E387-481E-A73F-5437BB5EF479}">
      <dsp:nvSpPr>
        <dsp:cNvPr id="0" name=""/>
        <dsp:cNvSpPr/>
      </dsp:nvSpPr>
      <dsp:spPr>
        <a:xfrm>
          <a:off x="0" y="1631751"/>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CF2B93E-B0F0-46CC-9E27-B3B8F4BD0529}">
      <dsp:nvSpPr>
        <dsp:cNvPr id="0" name=""/>
        <dsp:cNvSpPr/>
      </dsp:nvSpPr>
      <dsp:spPr>
        <a:xfrm>
          <a:off x="0" y="1631751"/>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Brian Pickard, PE </a:t>
          </a:r>
          <a:r>
            <a:rPr lang="en-US" sz="2100" kern="1200" dirty="0"/>
            <a:t>– THEA Director of Operations and Engineering, TRC</a:t>
          </a:r>
        </a:p>
      </dsp:txBody>
      <dsp:txXfrm>
        <a:off x="0" y="1631751"/>
        <a:ext cx="7886700" cy="543917"/>
      </dsp:txXfrm>
    </dsp:sp>
    <dsp:sp modelId="{59FF802B-D44E-44A9-9836-86B16CD5937B}">
      <dsp:nvSpPr>
        <dsp:cNvPr id="0" name=""/>
        <dsp:cNvSpPr/>
      </dsp:nvSpPr>
      <dsp:spPr>
        <a:xfrm>
          <a:off x="0" y="2175669"/>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419CC3F-8FE4-4B80-BE42-ACCD6FA150EB}">
      <dsp:nvSpPr>
        <dsp:cNvPr id="0" name=""/>
        <dsp:cNvSpPr/>
      </dsp:nvSpPr>
      <dsp:spPr>
        <a:xfrm>
          <a:off x="0" y="2175669"/>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Bob Frey – </a:t>
          </a:r>
          <a:r>
            <a:rPr lang="en-US" sz="2100" b="0" kern="1200" dirty="0"/>
            <a:t>THEA</a:t>
          </a:r>
          <a:r>
            <a:rPr lang="en-US" sz="2100" b="1" kern="1200" dirty="0"/>
            <a:t> </a:t>
          </a:r>
          <a:r>
            <a:rPr lang="en-US" sz="2100" b="0" kern="1200" dirty="0"/>
            <a:t>Director of Planning, TRC</a:t>
          </a:r>
        </a:p>
      </dsp:txBody>
      <dsp:txXfrm>
        <a:off x="0" y="2175669"/>
        <a:ext cx="7886700" cy="543917"/>
      </dsp:txXfrm>
    </dsp:sp>
    <dsp:sp modelId="{E4C0BE59-9BA5-4DF2-B451-43D9A551EBB9}">
      <dsp:nvSpPr>
        <dsp:cNvPr id="0" name=""/>
        <dsp:cNvSpPr/>
      </dsp:nvSpPr>
      <dsp:spPr>
        <a:xfrm>
          <a:off x="0" y="2719586"/>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6D26E14-D2CB-4EF0-BF1D-D109363E4C21}">
      <dsp:nvSpPr>
        <dsp:cNvPr id="0" name=""/>
        <dsp:cNvSpPr/>
      </dsp:nvSpPr>
      <dsp:spPr>
        <a:xfrm>
          <a:off x="0" y="2719586"/>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Jeff Seward - </a:t>
          </a:r>
          <a:r>
            <a:rPr lang="en-US" sz="2100" b="0" kern="1200" dirty="0"/>
            <a:t>THEA Director of Finance, TRC</a:t>
          </a:r>
        </a:p>
      </dsp:txBody>
      <dsp:txXfrm>
        <a:off x="0" y="2719586"/>
        <a:ext cx="7886700" cy="543917"/>
      </dsp:txXfrm>
    </dsp:sp>
    <dsp:sp modelId="{DAA83B26-1175-4F87-B51F-0DB2A7D0003A}">
      <dsp:nvSpPr>
        <dsp:cNvPr id="0" name=""/>
        <dsp:cNvSpPr/>
      </dsp:nvSpPr>
      <dsp:spPr>
        <a:xfrm>
          <a:off x="0" y="3263503"/>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9A95E60-91E8-473B-84A2-752F9120D542}">
      <dsp:nvSpPr>
        <dsp:cNvPr id="0" name=""/>
        <dsp:cNvSpPr/>
      </dsp:nvSpPr>
      <dsp:spPr>
        <a:xfrm>
          <a:off x="0" y="3263503"/>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Anna Quinones </a:t>
          </a:r>
          <a:r>
            <a:rPr lang="en-US" sz="2100" kern="1200" dirty="0"/>
            <a:t>– THEA Project Manager</a:t>
          </a:r>
        </a:p>
      </dsp:txBody>
      <dsp:txXfrm>
        <a:off x="0" y="3263503"/>
        <a:ext cx="7886700" cy="543917"/>
      </dsp:txXfrm>
    </dsp:sp>
    <dsp:sp modelId="{6317A8C1-CA2F-4F67-A8F3-E2AD195D38A2}">
      <dsp:nvSpPr>
        <dsp:cNvPr id="0" name=""/>
        <dsp:cNvSpPr/>
      </dsp:nvSpPr>
      <dsp:spPr>
        <a:xfrm>
          <a:off x="0" y="3807420"/>
          <a:ext cx="78867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2B3722E-7705-4696-AE8C-F11A27067F9D}">
      <dsp:nvSpPr>
        <dsp:cNvPr id="0" name=""/>
        <dsp:cNvSpPr/>
      </dsp:nvSpPr>
      <dsp:spPr>
        <a:xfrm>
          <a:off x="0" y="3807420"/>
          <a:ext cx="78867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Judith Villegas, EI </a:t>
          </a:r>
          <a:r>
            <a:rPr lang="en-US" sz="2100" kern="1200" dirty="0"/>
            <a:t>– THEA Project Manager</a:t>
          </a:r>
        </a:p>
      </dsp:txBody>
      <dsp:txXfrm>
        <a:off x="0" y="3807420"/>
        <a:ext cx="7886700" cy="5439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20937-CD2B-4C4E-AA48-CEF8F3E21D9C}">
      <dsp:nvSpPr>
        <dsp:cNvPr id="0" name=""/>
        <dsp:cNvSpPr/>
      </dsp:nvSpPr>
      <dsp:spPr>
        <a:xfrm>
          <a:off x="76206" y="17744"/>
          <a:ext cx="8843637" cy="1156716"/>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a:lnSpc>
              <a:spcPct val="90000"/>
            </a:lnSpc>
            <a:spcBef>
              <a:spcPct val="0"/>
            </a:spcBef>
            <a:spcAft>
              <a:spcPct val="35000"/>
            </a:spcAft>
            <a:buNone/>
          </a:pPr>
          <a:r>
            <a:rPr lang="en-US" sz="2800" b="1" u="sng" kern="1200" dirty="0">
              <a:solidFill>
                <a:schemeClr val="tx1"/>
              </a:solidFill>
            </a:rPr>
            <a:t>http://www.tampa-xway.com/procurement/#</a:t>
          </a:r>
          <a:r>
            <a:rPr lang="en-US" sz="2800" b="1" kern="1200" dirty="0">
              <a:solidFill>
                <a:schemeClr val="tx1"/>
              </a:solidFill>
            </a:rPr>
            <a:t> </a:t>
          </a:r>
        </a:p>
      </dsp:txBody>
      <dsp:txXfrm>
        <a:off x="110085" y="51623"/>
        <a:ext cx="7230647" cy="1088958"/>
      </dsp:txXfrm>
    </dsp:sp>
    <dsp:sp modelId="{06488A21-A6B0-42D2-8100-0BA566A5AA69}">
      <dsp:nvSpPr>
        <dsp:cNvPr id="0" name=""/>
        <dsp:cNvSpPr/>
      </dsp:nvSpPr>
      <dsp:spPr>
        <a:xfrm>
          <a:off x="609630" y="1371597"/>
          <a:ext cx="7315200" cy="1156716"/>
        </a:xfrm>
        <a:prstGeom prst="roundRect">
          <a:avLst>
            <a:gd name="adj" fmla="val 10000"/>
          </a:avLst>
        </a:prstGeom>
        <a:gradFill rotWithShape="0">
          <a:gsLst>
            <a:gs pos="0">
              <a:schemeClr val="accent5">
                <a:hueOff val="-3311292"/>
                <a:satOff val="13270"/>
                <a:lumOff val="2876"/>
                <a:alphaOff val="0"/>
                <a:satMod val="103000"/>
                <a:lumMod val="102000"/>
                <a:tint val="94000"/>
              </a:schemeClr>
            </a:gs>
            <a:gs pos="50000">
              <a:schemeClr val="accent5">
                <a:hueOff val="-3311292"/>
                <a:satOff val="13270"/>
                <a:lumOff val="2876"/>
                <a:alphaOff val="0"/>
                <a:satMod val="110000"/>
                <a:lumMod val="100000"/>
                <a:shade val="100000"/>
              </a:schemeClr>
            </a:gs>
            <a:gs pos="100000">
              <a:schemeClr val="accent5">
                <a:hueOff val="-3311292"/>
                <a:satOff val="13270"/>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The </a:t>
          </a:r>
          <a:r>
            <a:rPr lang="en-US" sz="2200" b="1" u="sng" kern="1200" dirty="0">
              <a:solidFill>
                <a:schemeClr val="tx1"/>
              </a:solidFill>
            </a:rPr>
            <a:t>cone of silence </a:t>
          </a:r>
          <a:r>
            <a:rPr lang="en-US" sz="2200" kern="1200" dirty="0">
              <a:solidFill>
                <a:schemeClr val="tx1"/>
              </a:solidFill>
            </a:rPr>
            <a:t>remains in place for all THEA</a:t>
          </a:r>
          <a:r>
            <a:rPr lang="en-US" sz="2200" kern="1200">
              <a:solidFill>
                <a:schemeClr val="tx1"/>
              </a:solidFill>
            </a:rPr>
            <a:t>, staff</a:t>
          </a:r>
          <a:r>
            <a:rPr lang="en-US" sz="2200" kern="1200" dirty="0">
              <a:solidFill>
                <a:schemeClr val="tx1"/>
              </a:solidFill>
            </a:rPr>
            <a:t>.  The cone of silence begins on date of advertisement and ends upon Board Approval.</a:t>
          </a:r>
        </a:p>
      </dsp:txBody>
      <dsp:txXfrm>
        <a:off x="643509" y="1405476"/>
        <a:ext cx="5882928" cy="1088958"/>
      </dsp:txXfrm>
    </dsp:sp>
    <dsp:sp modelId="{7F6BBDEA-F9B1-452C-9871-0E67DB8172B5}">
      <dsp:nvSpPr>
        <dsp:cNvPr id="0" name=""/>
        <dsp:cNvSpPr/>
      </dsp:nvSpPr>
      <dsp:spPr>
        <a:xfrm>
          <a:off x="1295430" y="2667001"/>
          <a:ext cx="7315200" cy="1156716"/>
        </a:xfrm>
        <a:prstGeom prst="roundRect">
          <a:avLst>
            <a:gd name="adj" fmla="val 10000"/>
          </a:avLst>
        </a:prstGeom>
        <a:solidFill>
          <a:srgbClr val="FFCC0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All questions should be emailed to Man Le, THEA Contracts &amp; Procurement Manager: </a:t>
          </a:r>
          <a:r>
            <a:rPr lang="en-US" sz="2200" u="sng" kern="1200" dirty="0">
              <a:solidFill>
                <a:schemeClr val="tx1"/>
              </a:solidFill>
            </a:rPr>
            <a:t>man.le@tampa-xway.com</a:t>
          </a:r>
          <a:endParaRPr lang="en-US" sz="2200" kern="1200" dirty="0">
            <a:solidFill>
              <a:schemeClr val="tx1"/>
            </a:solidFill>
          </a:endParaRPr>
        </a:p>
      </dsp:txBody>
      <dsp:txXfrm>
        <a:off x="1329309" y="2700880"/>
        <a:ext cx="5892072" cy="1088958"/>
      </dsp:txXfrm>
    </dsp:sp>
    <dsp:sp modelId="{C6EC84CE-0C31-4DC4-9C86-4B5F092980E3}">
      <dsp:nvSpPr>
        <dsp:cNvPr id="0" name=""/>
        <dsp:cNvSpPr/>
      </dsp:nvSpPr>
      <dsp:spPr>
        <a:xfrm>
          <a:off x="1504462" y="4038598"/>
          <a:ext cx="7620024" cy="1156716"/>
        </a:xfrm>
        <a:prstGeom prst="roundRect">
          <a:avLst>
            <a:gd name="adj" fmla="val 10000"/>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dirty="0">
              <a:solidFill>
                <a:schemeClr val="tx1"/>
              </a:solidFill>
            </a:rPr>
            <a:t>Answers will be posted on the THEA website and Demandstar</a:t>
          </a:r>
          <a:endParaRPr lang="en-US" sz="2500" kern="1200" dirty="0">
            <a:solidFill>
              <a:schemeClr val="tx1"/>
            </a:solidFill>
          </a:endParaRPr>
        </a:p>
      </dsp:txBody>
      <dsp:txXfrm>
        <a:off x="1538341" y="4072477"/>
        <a:ext cx="6130893" cy="1088958"/>
      </dsp:txXfrm>
    </dsp:sp>
    <dsp:sp modelId="{948828B8-1852-4497-8203-DE743B7A31C3}">
      <dsp:nvSpPr>
        <dsp:cNvPr id="0" name=""/>
        <dsp:cNvSpPr/>
      </dsp:nvSpPr>
      <dsp:spPr>
        <a:xfrm>
          <a:off x="6869237" y="885939"/>
          <a:ext cx="751865" cy="751865"/>
        </a:xfrm>
        <a:prstGeom prst="downArrow">
          <a:avLst>
            <a:gd name="adj1" fmla="val 55000"/>
            <a:gd name="adj2" fmla="val 45000"/>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7038407" y="885939"/>
        <a:ext cx="413525" cy="565778"/>
      </dsp:txXfrm>
    </dsp:sp>
    <dsp:sp modelId="{61B8D290-BF2C-469A-8ADC-4A04CFBB8B1C}">
      <dsp:nvSpPr>
        <dsp:cNvPr id="0" name=""/>
        <dsp:cNvSpPr/>
      </dsp:nvSpPr>
      <dsp:spPr>
        <a:xfrm>
          <a:off x="7481885" y="2252967"/>
          <a:ext cx="751865" cy="751865"/>
        </a:xfrm>
        <a:prstGeom prst="downArrow">
          <a:avLst>
            <a:gd name="adj1" fmla="val 55000"/>
            <a:gd name="adj2" fmla="val 45000"/>
          </a:avLst>
        </a:prstGeom>
        <a:solidFill>
          <a:schemeClr val="accent5">
            <a:tint val="40000"/>
            <a:alpha val="90000"/>
            <a:hueOff val="-5370241"/>
            <a:satOff val="24126"/>
            <a:lumOff val="1658"/>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7651055" y="2252967"/>
        <a:ext cx="413525" cy="565778"/>
      </dsp:txXfrm>
    </dsp:sp>
    <dsp:sp modelId="{AF681400-2F98-475F-B473-7B8B052A2F07}">
      <dsp:nvSpPr>
        <dsp:cNvPr id="0" name=""/>
        <dsp:cNvSpPr/>
      </dsp:nvSpPr>
      <dsp:spPr>
        <a:xfrm>
          <a:off x="8085389" y="3619995"/>
          <a:ext cx="751865" cy="751865"/>
        </a:xfrm>
        <a:prstGeom prst="downArrow">
          <a:avLst>
            <a:gd name="adj1" fmla="val 55000"/>
            <a:gd name="adj2" fmla="val 45000"/>
          </a:avLst>
        </a:prstGeom>
        <a:solidFill>
          <a:schemeClr val="accent5">
            <a:tint val="40000"/>
            <a:alpha val="90000"/>
            <a:hueOff val="-10740482"/>
            <a:satOff val="48253"/>
            <a:lumOff val="3317"/>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8254559" y="3619995"/>
        <a:ext cx="413525" cy="5657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EDC62958-6AB1-4249-BC0D-102958D4FF22}"/>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defRPr sz="1200">
                <a:latin typeface="Arial" charset="0"/>
              </a:defRPr>
            </a:lvl1pPr>
          </a:lstStyle>
          <a:p>
            <a:pPr>
              <a:defRPr/>
            </a:pPr>
            <a:endParaRPr lang="en-US" dirty="0"/>
          </a:p>
        </p:txBody>
      </p:sp>
      <p:sp>
        <p:nvSpPr>
          <p:cNvPr id="65539" name="Rectangle 3">
            <a:extLst>
              <a:ext uri="{FF2B5EF4-FFF2-40B4-BE49-F238E27FC236}">
                <a16:creationId xmlns:a16="http://schemas.microsoft.com/office/drawing/2014/main" id="{CEFABC91-4139-456B-A738-32EF40636A35}"/>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lgn="r">
              <a:defRPr sz="1200">
                <a:latin typeface="Arial" charset="0"/>
              </a:defRPr>
            </a:lvl1pPr>
          </a:lstStyle>
          <a:p>
            <a:pPr>
              <a:defRPr/>
            </a:pPr>
            <a:fld id="{55DD5116-82F3-41D6-A99D-5B12B5EA1649}" type="datetimeFigureOut">
              <a:rPr lang="en-US"/>
              <a:pPr>
                <a:defRPr/>
              </a:pPr>
              <a:t>3/5/2021</a:t>
            </a:fld>
            <a:endParaRPr lang="en-US" dirty="0"/>
          </a:p>
        </p:txBody>
      </p:sp>
      <p:sp>
        <p:nvSpPr>
          <p:cNvPr id="65540" name="Rectangle 4">
            <a:extLst>
              <a:ext uri="{FF2B5EF4-FFF2-40B4-BE49-F238E27FC236}">
                <a16:creationId xmlns:a16="http://schemas.microsoft.com/office/drawing/2014/main" id="{7D57FF08-3ED7-417E-A559-7A2A7071CDB2}"/>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defRPr sz="1200">
                <a:latin typeface="Arial" charset="0"/>
              </a:defRPr>
            </a:lvl1pPr>
          </a:lstStyle>
          <a:p>
            <a:pPr>
              <a:defRPr/>
            </a:pPr>
            <a:endParaRPr lang="en-US" dirty="0"/>
          </a:p>
        </p:txBody>
      </p:sp>
      <p:sp>
        <p:nvSpPr>
          <p:cNvPr id="65541" name="Rectangle 5">
            <a:extLst>
              <a:ext uri="{FF2B5EF4-FFF2-40B4-BE49-F238E27FC236}">
                <a16:creationId xmlns:a16="http://schemas.microsoft.com/office/drawing/2014/main" id="{A688172D-5474-4B26-A7B8-B0AEF7A9DC2C}"/>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lgn="r">
              <a:defRPr sz="1200"/>
            </a:lvl1pPr>
          </a:lstStyle>
          <a:p>
            <a:pPr>
              <a:defRPr/>
            </a:pPr>
            <a:fld id="{92C5C666-ABC9-487C-BD6B-0DFC18A49176}" type="slidenum">
              <a:rPr lang="en-US" altLang="en-US"/>
              <a:pPr>
                <a:defRPr/>
              </a:pPr>
              <a:t>‹#›</a:t>
            </a:fld>
            <a:endParaRPr lang="en-US" altLang="en-US" dirty="0"/>
          </a:p>
        </p:txBody>
      </p:sp>
    </p:spTree>
    <p:extLst>
      <p:ext uri="{BB962C8B-B14F-4D97-AF65-F5344CB8AC3E}">
        <p14:creationId xmlns:p14="http://schemas.microsoft.com/office/powerpoint/2010/main" val="2102909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B53853D-F924-4E40-9CE6-6510DD003F17}"/>
              </a:ext>
            </a:extLst>
          </p:cNvPr>
          <p:cNvSpPr>
            <a:spLocks noGrp="1"/>
          </p:cNvSpPr>
          <p:nvPr>
            <p:ph type="hdr" sz="quarter"/>
          </p:nvPr>
        </p:nvSpPr>
        <p:spPr>
          <a:xfrm>
            <a:off x="0" y="0"/>
            <a:ext cx="3038475" cy="465138"/>
          </a:xfrm>
          <a:prstGeom prst="rect">
            <a:avLst/>
          </a:prstGeom>
        </p:spPr>
        <p:txBody>
          <a:bodyPr vert="horz" lIns="91409" tIns="45705" rIns="91409" bIns="45705" rtlCol="0"/>
          <a:lstStyle>
            <a:lvl1pPr algn="l">
              <a:defRPr sz="1200">
                <a:latin typeface="Arial" charset="0"/>
              </a:defRPr>
            </a:lvl1pPr>
          </a:lstStyle>
          <a:p>
            <a:pPr>
              <a:defRPr/>
            </a:pPr>
            <a:endParaRPr lang="en-US" dirty="0"/>
          </a:p>
        </p:txBody>
      </p:sp>
      <p:sp>
        <p:nvSpPr>
          <p:cNvPr id="3" name="Date Placeholder 2">
            <a:extLst>
              <a:ext uri="{FF2B5EF4-FFF2-40B4-BE49-F238E27FC236}">
                <a16:creationId xmlns:a16="http://schemas.microsoft.com/office/drawing/2014/main" id="{1D8EB8B5-2A8B-4BB5-B7F4-780C6593AD1C}"/>
              </a:ext>
            </a:extLst>
          </p:cNvPr>
          <p:cNvSpPr>
            <a:spLocks noGrp="1"/>
          </p:cNvSpPr>
          <p:nvPr>
            <p:ph type="dt" idx="1"/>
          </p:nvPr>
        </p:nvSpPr>
        <p:spPr>
          <a:xfrm>
            <a:off x="3970338" y="0"/>
            <a:ext cx="3038475" cy="465138"/>
          </a:xfrm>
          <a:prstGeom prst="rect">
            <a:avLst/>
          </a:prstGeom>
        </p:spPr>
        <p:txBody>
          <a:bodyPr vert="horz" lIns="91409" tIns="45705" rIns="91409" bIns="45705" rtlCol="0"/>
          <a:lstStyle>
            <a:lvl1pPr algn="r">
              <a:defRPr sz="1200">
                <a:latin typeface="Arial" charset="0"/>
              </a:defRPr>
            </a:lvl1pPr>
          </a:lstStyle>
          <a:p>
            <a:pPr>
              <a:defRPr/>
            </a:pPr>
            <a:fld id="{20A87F62-4EDF-47D4-A20B-49F85E4AD08F}" type="datetimeFigureOut">
              <a:rPr lang="en-US"/>
              <a:pPr>
                <a:defRPr/>
              </a:pPr>
              <a:t>3/5/2021</a:t>
            </a:fld>
            <a:endParaRPr lang="en-US" dirty="0"/>
          </a:p>
        </p:txBody>
      </p:sp>
      <p:sp>
        <p:nvSpPr>
          <p:cNvPr id="4" name="Slide Image Placeholder 3">
            <a:extLst>
              <a:ext uri="{FF2B5EF4-FFF2-40B4-BE49-F238E27FC236}">
                <a16:creationId xmlns:a16="http://schemas.microsoft.com/office/drawing/2014/main" id="{42234A67-0E52-43B0-ABA4-A87585F95636}"/>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09" tIns="45705" rIns="91409" bIns="45705" rtlCol="0" anchor="ctr"/>
          <a:lstStyle/>
          <a:p>
            <a:pPr lvl="0"/>
            <a:endParaRPr lang="en-US" noProof="0" dirty="0"/>
          </a:p>
        </p:txBody>
      </p:sp>
      <p:sp>
        <p:nvSpPr>
          <p:cNvPr id="5" name="Notes Placeholder 4">
            <a:extLst>
              <a:ext uri="{FF2B5EF4-FFF2-40B4-BE49-F238E27FC236}">
                <a16:creationId xmlns:a16="http://schemas.microsoft.com/office/drawing/2014/main" id="{68B39681-2BCC-4613-B459-986547444092}"/>
              </a:ext>
            </a:extLst>
          </p:cNvPr>
          <p:cNvSpPr>
            <a:spLocks noGrp="1"/>
          </p:cNvSpPr>
          <p:nvPr>
            <p:ph type="body" sz="quarter" idx="3"/>
          </p:nvPr>
        </p:nvSpPr>
        <p:spPr>
          <a:xfrm>
            <a:off x="700088" y="4416425"/>
            <a:ext cx="5610225" cy="4183063"/>
          </a:xfrm>
          <a:prstGeom prst="rect">
            <a:avLst/>
          </a:prstGeom>
        </p:spPr>
        <p:txBody>
          <a:bodyPr vert="horz" wrap="square" lIns="91409" tIns="45705" rIns="91409" bIns="45705"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D0B9010-504A-4C3C-BFA0-9179280111D6}"/>
              </a:ext>
            </a:extLst>
          </p:cNvPr>
          <p:cNvSpPr>
            <a:spLocks noGrp="1"/>
          </p:cNvSpPr>
          <p:nvPr>
            <p:ph type="ftr" sz="quarter" idx="4"/>
          </p:nvPr>
        </p:nvSpPr>
        <p:spPr>
          <a:xfrm>
            <a:off x="0" y="8829675"/>
            <a:ext cx="3038475" cy="465138"/>
          </a:xfrm>
          <a:prstGeom prst="rect">
            <a:avLst/>
          </a:prstGeom>
        </p:spPr>
        <p:txBody>
          <a:bodyPr vert="horz" lIns="91409" tIns="45705" rIns="91409" bIns="45705" rtlCol="0" anchor="b"/>
          <a:lstStyle>
            <a:lvl1pPr algn="l">
              <a:defRPr sz="1200">
                <a:latin typeface="Arial" charset="0"/>
              </a:defRPr>
            </a:lvl1pPr>
          </a:lstStyle>
          <a:p>
            <a:pPr>
              <a:defRPr/>
            </a:pPr>
            <a:endParaRPr lang="en-US" dirty="0"/>
          </a:p>
        </p:txBody>
      </p:sp>
      <p:sp>
        <p:nvSpPr>
          <p:cNvPr id="7" name="Slide Number Placeholder 6">
            <a:extLst>
              <a:ext uri="{FF2B5EF4-FFF2-40B4-BE49-F238E27FC236}">
                <a16:creationId xmlns:a16="http://schemas.microsoft.com/office/drawing/2014/main" id="{0974F0E8-42A2-4130-913D-FD6942806EA6}"/>
              </a:ext>
            </a:extLst>
          </p:cNvPr>
          <p:cNvSpPr>
            <a:spLocks noGrp="1"/>
          </p:cNvSpPr>
          <p:nvPr>
            <p:ph type="sldNum" sz="quarter" idx="5"/>
          </p:nvPr>
        </p:nvSpPr>
        <p:spPr>
          <a:xfrm>
            <a:off x="3970338" y="8829675"/>
            <a:ext cx="3038475" cy="465138"/>
          </a:xfrm>
          <a:prstGeom prst="rect">
            <a:avLst/>
          </a:prstGeom>
        </p:spPr>
        <p:txBody>
          <a:bodyPr vert="horz" wrap="square" lIns="91409" tIns="45705" rIns="91409" bIns="45705" numCol="1" anchor="b" anchorCtr="0" compatLnSpc="1">
            <a:prstTxWarp prst="textNoShape">
              <a:avLst/>
            </a:prstTxWarp>
          </a:bodyPr>
          <a:lstStyle>
            <a:lvl1pPr algn="r">
              <a:defRPr sz="1200"/>
            </a:lvl1pPr>
          </a:lstStyle>
          <a:p>
            <a:pPr>
              <a:defRPr/>
            </a:pPr>
            <a:fld id="{726D12FB-AD03-4BD1-A336-FA89E212EFE1}" type="slidenum">
              <a:rPr lang="en-US" altLang="en-US"/>
              <a:pPr>
                <a:defRPr/>
              </a:pPr>
              <a:t>‹#›</a:t>
            </a:fld>
            <a:endParaRPr lang="en-US" altLang="en-US" dirty="0"/>
          </a:p>
        </p:txBody>
      </p:sp>
    </p:spTree>
    <p:extLst>
      <p:ext uri="{BB962C8B-B14F-4D97-AF65-F5344CB8AC3E}">
        <p14:creationId xmlns:p14="http://schemas.microsoft.com/office/powerpoint/2010/main" val="42514431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0D0BB4A2-AA1C-49CD-8A64-8178C7C18E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26BC4A71-76E4-4AA0-97BA-0AA8398A05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cs typeface="Arial" panose="020B0604020202020204" pitchFamily="34" charset="0"/>
            </a:endParaRPr>
          </a:p>
        </p:txBody>
      </p:sp>
      <p:sp>
        <p:nvSpPr>
          <p:cNvPr id="6148" name="Slide Number Placeholder 3">
            <a:extLst>
              <a:ext uri="{FF2B5EF4-FFF2-40B4-BE49-F238E27FC236}">
                <a16:creationId xmlns:a16="http://schemas.microsoft.com/office/drawing/2014/main" id="{B5E55180-C811-401A-8498-AE780E46FE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B7EBB994-9ACC-4815-B631-FD5312CA7655}" type="slidenum">
              <a:rPr lang="en-US" altLang="en-US" sz="1200" smtClean="0"/>
              <a:pPr/>
              <a:t>1</a:t>
            </a:fld>
            <a:endParaRPr lang="en-US" altLang="en-US" sz="1200" dirty="0"/>
          </a:p>
        </p:txBody>
      </p:sp>
    </p:spTree>
    <p:extLst>
      <p:ext uri="{BB962C8B-B14F-4D97-AF65-F5344CB8AC3E}">
        <p14:creationId xmlns:p14="http://schemas.microsoft.com/office/powerpoint/2010/main" val="2463706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p>
        </p:txBody>
      </p:sp>
      <p:sp>
        <p:nvSpPr>
          <p:cNvPr id="4" name="Slide Number Placeholder 3"/>
          <p:cNvSpPr>
            <a:spLocks noGrp="1"/>
          </p:cNvSpPr>
          <p:nvPr>
            <p:ph type="sldNum" sz="quarter" idx="10"/>
          </p:nvPr>
        </p:nvSpPr>
        <p:spPr/>
        <p:txBody>
          <a:bodyPr/>
          <a:lstStyle/>
          <a:p>
            <a:pPr>
              <a:defRPr/>
            </a:pPr>
            <a:fld id="{726D12FB-AD03-4BD1-A336-FA89E212EFE1}" type="slidenum">
              <a:rPr lang="en-US" altLang="en-US" smtClean="0"/>
              <a:pPr>
                <a:defRPr/>
              </a:pPr>
              <a:t>17</a:t>
            </a:fld>
            <a:endParaRPr lang="en-US" altLang="en-US" dirty="0"/>
          </a:p>
        </p:txBody>
      </p:sp>
    </p:spTree>
    <p:extLst>
      <p:ext uri="{BB962C8B-B14F-4D97-AF65-F5344CB8AC3E}">
        <p14:creationId xmlns:p14="http://schemas.microsoft.com/office/powerpoint/2010/main" val="3277900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AFF7D15B-5D9A-490B-8588-F94D258360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a:extLst>
              <a:ext uri="{FF2B5EF4-FFF2-40B4-BE49-F238E27FC236}">
                <a16:creationId xmlns:a16="http://schemas.microsoft.com/office/drawing/2014/main" id="{78B42E1D-9F62-49B5-86E3-01880B8A0F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cs typeface="Arial" panose="020B0604020202020204" pitchFamily="34" charset="0"/>
            </a:endParaRPr>
          </a:p>
        </p:txBody>
      </p:sp>
      <p:sp>
        <p:nvSpPr>
          <p:cNvPr id="5124" name="Slide Number Placeholder 3">
            <a:extLst>
              <a:ext uri="{FF2B5EF4-FFF2-40B4-BE49-F238E27FC236}">
                <a16:creationId xmlns:a16="http://schemas.microsoft.com/office/drawing/2014/main" id="{C765F1CE-F430-4AE1-A165-193E8E3718EE}"/>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fontAlgn="auto" hangingPunct="1">
              <a:spcBef>
                <a:spcPts val="0"/>
              </a:spcBef>
              <a:spcAft>
                <a:spcPts val="0"/>
              </a:spcAft>
              <a:defRPr/>
            </a:pPr>
            <a:fld id="{68E582BB-E1EC-466A-80C5-EFD255A50BF0}" type="slidenum">
              <a:rPr lang="en-US" altLang="en-US" sz="1200" kern="0" smtClean="0"/>
              <a:pPr eaLnBrk="1" fontAlgn="auto" hangingPunct="1">
                <a:spcBef>
                  <a:spcPts val="0"/>
                </a:spcBef>
                <a:spcAft>
                  <a:spcPts val="0"/>
                </a:spcAft>
                <a:defRPr/>
              </a:pPr>
              <a:t>24</a:t>
            </a:fld>
            <a:endParaRPr lang="en-US" altLang="en-US" sz="1200" kern="0" dirty="0"/>
          </a:p>
        </p:txBody>
      </p:sp>
    </p:spTree>
    <p:extLst>
      <p:ext uri="{BB962C8B-B14F-4D97-AF65-F5344CB8AC3E}">
        <p14:creationId xmlns:p14="http://schemas.microsoft.com/office/powerpoint/2010/main" val="263721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38BE36F-08FD-4487-A502-25A0C99D4629}"/>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6D57F4D0-5F9A-4EF5-BFD5-305DEAC9B47C}"/>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F808C707-C5A7-4CFD-AB82-50853483B039}"/>
              </a:ext>
            </a:extLst>
          </p:cNvPr>
          <p:cNvSpPr>
            <a:spLocks noGrp="1"/>
          </p:cNvSpPr>
          <p:nvPr>
            <p:ph type="sldNum" sz="quarter" idx="12"/>
          </p:nvPr>
        </p:nvSpPr>
        <p:spPr/>
        <p:txBody>
          <a:bodyPr/>
          <a:lstStyle>
            <a:lvl1pPr>
              <a:defRPr/>
            </a:lvl1pPr>
          </a:lstStyle>
          <a:p>
            <a:pPr>
              <a:defRPr/>
            </a:pPr>
            <a:fld id="{15A8EC67-6F7D-4161-8962-63897A17D7E0}" type="slidenum">
              <a:rPr lang="en-US" altLang="en-US"/>
              <a:pPr>
                <a:defRPr/>
              </a:pPr>
              <a:t>‹#›</a:t>
            </a:fld>
            <a:endParaRPr lang="en-US" altLang="en-US" dirty="0"/>
          </a:p>
        </p:txBody>
      </p:sp>
    </p:spTree>
    <p:extLst>
      <p:ext uri="{BB962C8B-B14F-4D97-AF65-F5344CB8AC3E}">
        <p14:creationId xmlns:p14="http://schemas.microsoft.com/office/powerpoint/2010/main" val="3411456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91DDDC-1A3B-4214-8463-910973BD60FE}"/>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C66A7E1F-6099-4EC6-A347-99090778794F}"/>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963FC78E-8F47-48BD-B1C8-6FE0C57BA779}"/>
              </a:ext>
            </a:extLst>
          </p:cNvPr>
          <p:cNvSpPr>
            <a:spLocks noGrp="1"/>
          </p:cNvSpPr>
          <p:nvPr>
            <p:ph type="sldNum" sz="quarter" idx="12"/>
          </p:nvPr>
        </p:nvSpPr>
        <p:spPr/>
        <p:txBody>
          <a:bodyPr/>
          <a:lstStyle>
            <a:lvl1pPr>
              <a:defRPr/>
            </a:lvl1pPr>
          </a:lstStyle>
          <a:p>
            <a:pPr>
              <a:defRPr/>
            </a:pPr>
            <a:fld id="{BD278861-0BCB-44A2-83B2-97B70D8F95AC}" type="slidenum">
              <a:rPr lang="en-US" altLang="en-US"/>
              <a:pPr>
                <a:defRPr/>
              </a:pPr>
              <a:t>‹#›</a:t>
            </a:fld>
            <a:endParaRPr lang="en-US" altLang="en-US" dirty="0"/>
          </a:p>
        </p:txBody>
      </p:sp>
    </p:spTree>
    <p:extLst>
      <p:ext uri="{BB962C8B-B14F-4D97-AF65-F5344CB8AC3E}">
        <p14:creationId xmlns:p14="http://schemas.microsoft.com/office/powerpoint/2010/main" val="230272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DC44CD-2F12-400F-897E-09CED64F38C8}"/>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3C49F06E-9972-4FA1-A6D4-0A774943202D}"/>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B9A8F41E-C6FA-4B7E-9297-BD1CF8A106C9}"/>
              </a:ext>
            </a:extLst>
          </p:cNvPr>
          <p:cNvSpPr>
            <a:spLocks noGrp="1"/>
          </p:cNvSpPr>
          <p:nvPr>
            <p:ph type="sldNum" sz="quarter" idx="12"/>
          </p:nvPr>
        </p:nvSpPr>
        <p:spPr/>
        <p:txBody>
          <a:bodyPr/>
          <a:lstStyle>
            <a:lvl1pPr>
              <a:defRPr/>
            </a:lvl1pPr>
          </a:lstStyle>
          <a:p>
            <a:pPr>
              <a:defRPr/>
            </a:pPr>
            <a:fld id="{277158FD-D2A0-437A-8CEB-A11F31358584}" type="slidenum">
              <a:rPr lang="en-US" altLang="en-US"/>
              <a:pPr>
                <a:defRPr/>
              </a:pPr>
              <a:t>‹#›</a:t>
            </a:fld>
            <a:endParaRPr lang="en-US" altLang="en-US" dirty="0"/>
          </a:p>
        </p:txBody>
      </p:sp>
    </p:spTree>
    <p:extLst>
      <p:ext uri="{BB962C8B-B14F-4D97-AF65-F5344CB8AC3E}">
        <p14:creationId xmlns:p14="http://schemas.microsoft.com/office/powerpoint/2010/main" val="249199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FCD90A-D9DD-43D3-A9C8-3AD6BF16DC2F}"/>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AD30649A-5E3B-4423-AE97-B11A10204D88}"/>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DBE278C8-F196-4B91-92AD-5482E18D9EFF}"/>
              </a:ext>
            </a:extLst>
          </p:cNvPr>
          <p:cNvSpPr>
            <a:spLocks noGrp="1"/>
          </p:cNvSpPr>
          <p:nvPr>
            <p:ph type="sldNum" sz="quarter" idx="12"/>
          </p:nvPr>
        </p:nvSpPr>
        <p:spPr/>
        <p:txBody>
          <a:bodyPr/>
          <a:lstStyle>
            <a:lvl1pPr>
              <a:defRPr/>
            </a:lvl1pPr>
          </a:lstStyle>
          <a:p>
            <a:pPr>
              <a:defRPr/>
            </a:pPr>
            <a:fld id="{8272724B-26D4-42D1-818E-A1A45388CCAC}" type="slidenum">
              <a:rPr lang="en-US" altLang="en-US"/>
              <a:pPr>
                <a:defRPr/>
              </a:pPr>
              <a:t>‹#›</a:t>
            </a:fld>
            <a:endParaRPr lang="en-US" altLang="en-US" dirty="0"/>
          </a:p>
        </p:txBody>
      </p:sp>
    </p:spTree>
    <p:extLst>
      <p:ext uri="{BB962C8B-B14F-4D97-AF65-F5344CB8AC3E}">
        <p14:creationId xmlns:p14="http://schemas.microsoft.com/office/powerpoint/2010/main" val="154328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FEABAD-0139-4D07-B474-BAE81FFDA0BA}"/>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33AE6DFE-E0F5-44F2-9DA6-8F3DB22704D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8AB76C1C-8868-4FE7-BAFE-D86224F91510}"/>
              </a:ext>
            </a:extLst>
          </p:cNvPr>
          <p:cNvSpPr>
            <a:spLocks noGrp="1"/>
          </p:cNvSpPr>
          <p:nvPr>
            <p:ph type="sldNum" sz="quarter" idx="12"/>
          </p:nvPr>
        </p:nvSpPr>
        <p:spPr/>
        <p:txBody>
          <a:bodyPr/>
          <a:lstStyle>
            <a:lvl1pPr>
              <a:defRPr/>
            </a:lvl1pPr>
          </a:lstStyle>
          <a:p>
            <a:pPr>
              <a:defRPr/>
            </a:pPr>
            <a:fld id="{17FEC569-7273-4A06-8625-06BCA31207D2}" type="slidenum">
              <a:rPr lang="en-US" altLang="en-US"/>
              <a:pPr>
                <a:defRPr/>
              </a:pPr>
              <a:t>‹#›</a:t>
            </a:fld>
            <a:endParaRPr lang="en-US" altLang="en-US" dirty="0"/>
          </a:p>
        </p:txBody>
      </p:sp>
    </p:spTree>
    <p:extLst>
      <p:ext uri="{BB962C8B-B14F-4D97-AF65-F5344CB8AC3E}">
        <p14:creationId xmlns:p14="http://schemas.microsoft.com/office/powerpoint/2010/main" val="126727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FCB0AA8-3989-4182-A92B-8C454D89C804}"/>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A1A11CB4-A3FC-43DA-BDC9-BFC8A3D0E651}"/>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A60318DC-9E51-4A25-8A7A-E4ED6472292B}"/>
              </a:ext>
            </a:extLst>
          </p:cNvPr>
          <p:cNvSpPr>
            <a:spLocks noGrp="1"/>
          </p:cNvSpPr>
          <p:nvPr>
            <p:ph type="sldNum" sz="quarter" idx="12"/>
          </p:nvPr>
        </p:nvSpPr>
        <p:spPr/>
        <p:txBody>
          <a:bodyPr/>
          <a:lstStyle>
            <a:lvl1pPr>
              <a:defRPr/>
            </a:lvl1pPr>
          </a:lstStyle>
          <a:p>
            <a:pPr>
              <a:defRPr/>
            </a:pPr>
            <a:fld id="{69B041DD-6B24-4E0A-9CBD-62B402B9FE0B}" type="slidenum">
              <a:rPr lang="en-US" altLang="en-US"/>
              <a:pPr>
                <a:defRPr/>
              </a:pPr>
              <a:t>‹#›</a:t>
            </a:fld>
            <a:endParaRPr lang="en-US" altLang="en-US" dirty="0"/>
          </a:p>
        </p:txBody>
      </p:sp>
    </p:spTree>
    <p:extLst>
      <p:ext uri="{BB962C8B-B14F-4D97-AF65-F5344CB8AC3E}">
        <p14:creationId xmlns:p14="http://schemas.microsoft.com/office/powerpoint/2010/main" val="2788451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864266E-9BB0-4029-8DFA-AD532C29A7D8}"/>
              </a:ext>
            </a:extLst>
          </p:cNvPr>
          <p:cNvSpPr>
            <a:spLocks noGrp="1"/>
          </p:cNvSpPr>
          <p:nvPr>
            <p:ph type="dt" sz="half" idx="10"/>
          </p:nvPr>
        </p:nvSpPr>
        <p:spPr/>
        <p:txBody>
          <a:bodyPr/>
          <a:lstStyle>
            <a:lvl1pPr>
              <a:defRPr/>
            </a:lvl1pPr>
          </a:lstStyle>
          <a:p>
            <a:pPr>
              <a:defRPr/>
            </a:pPr>
            <a:endParaRPr lang="en-US" dirty="0"/>
          </a:p>
        </p:txBody>
      </p:sp>
      <p:sp>
        <p:nvSpPr>
          <p:cNvPr id="8" name="Footer Placeholder 4">
            <a:extLst>
              <a:ext uri="{FF2B5EF4-FFF2-40B4-BE49-F238E27FC236}">
                <a16:creationId xmlns:a16="http://schemas.microsoft.com/office/drawing/2014/main" id="{211B6D39-CACA-424F-A13A-E7B4D3B2E525}"/>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8932CA58-81E3-474E-BD52-9416726E58DC}"/>
              </a:ext>
            </a:extLst>
          </p:cNvPr>
          <p:cNvSpPr>
            <a:spLocks noGrp="1"/>
          </p:cNvSpPr>
          <p:nvPr>
            <p:ph type="sldNum" sz="quarter" idx="12"/>
          </p:nvPr>
        </p:nvSpPr>
        <p:spPr/>
        <p:txBody>
          <a:bodyPr/>
          <a:lstStyle>
            <a:lvl1pPr>
              <a:defRPr/>
            </a:lvl1pPr>
          </a:lstStyle>
          <a:p>
            <a:pPr>
              <a:defRPr/>
            </a:pPr>
            <a:fld id="{B1A31D5F-8B06-4AE5-B0FA-4084DFB5BCA9}" type="slidenum">
              <a:rPr lang="en-US" altLang="en-US"/>
              <a:pPr>
                <a:defRPr/>
              </a:pPr>
              <a:t>‹#›</a:t>
            </a:fld>
            <a:endParaRPr lang="en-US" altLang="en-US" dirty="0"/>
          </a:p>
        </p:txBody>
      </p:sp>
    </p:spTree>
    <p:extLst>
      <p:ext uri="{BB962C8B-B14F-4D97-AF65-F5344CB8AC3E}">
        <p14:creationId xmlns:p14="http://schemas.microsoft.com/office/powerpoint/2010/main" val="348794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4EF67393-147F-41F9-A6B4-362F9870332A}"/>
              </a:ext>
            </a:extLst>
          </p:cNvPr>
          <p:cNvSpPr>
            <a:spLocks noGrp="1"/>
          </p:cNvSpPr>
          <p:nvPr>
            <p:ph type="dt" sz="half" idx="10"/>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D1138585-BEDC-4DC0-A3B1-EFBBDB6BFA10}"/>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18D579B1-C3AD-4996-BACD-4F869B3CFCF9}"/>
              </a:ext>
            </a:extLst>
          </p:cNvPr>
          <p:cNvSpPr>
            <a:spLocks noGrp="1"/>
          </p:cNvSpPr>
          <p:nvPr>
            <p:ph type="sldNum" sz="quarter" idx="12"/>
          </p:nvPr>
        </p:nvSpPr>
        <p:spPr/>
        <p:txBody>
          <a:bodyPr/>
          <a:lstStyle>
            <a:lvl1pPr>
              <a:defRPr/>
            </a:lvl1pPr>
          </a:lstStyle>
          <a:p>
            <a:pPr>
              <a:defRPr/>
            </a:pPr>
            <a:fld id="{F98B589D-4617-40A0-95A8-8A296D0016C6}" type="slidenum">
              <a:rPr lang="en-US" altLang="en-US"/>
              <a:pPr>
                <a:defRPr/>
              </a:pPr>
              <a:t>‹#›</a:t>
            </a:fld>
            <a:endParaRPr lang="en-US" altLang="en-US" dirty="0"/>
          </a:p>
        </p:txBody>
      </p:sp>
    </p:spTree>
    <p:extLst>
      <p:ext uri="{BB962C8B-B14F-4D97-AF65-F5344CB8AC3E}">
        <p14:creationId xmlns:p14="http://schemas.microsoft.com/office/powerpoint/2010/main" val="169635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DCE1E57-EA61-4214-8B36-CAECC91B6DD7}"/>
              </a:ext>
            </a:extLst>
          </p:cNvPr>
          <p:cNvSpPr>
            <a:spLocks noGrp="1"/>
          </p:cNvSpPr>
          <p:nvPr>
            <p:ph type="dt" sz="half" idx="10"/>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414B4387-D91D-46EF-A429-52D4BA5D270F}"/>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1F930E2F-2ED5-4B0C-B331-39FBE34CA537}"/>
              </a:ext>
            </a:extLst>
          </p:cNvPr>
          <p:cNvSpPr>
            <a:spLocks noGrp="1"/>
          </p:cNvSpPr>
          <p:nvPr>
            <p:ph type="sldNum" sz="quarter" idx="12"/>
          </p:nvPr>
        </p:nvSpPr>
        <p:spPr/>
        <p:txBody>
          <a:bodyPr/>
          <a:lstStyle>
            <a:lvl1pPr>
              <a:defRPr/>
            </a:lvl1pPr>
          </a:lstStyle>
          <a:p>
            <a:pPr>
              <a:defRPr/>
            </a:pPr>
            <a:fld id="{6DF552B0-716D-49E0-81BF-37F77FEFD90D}" type="slidenum">
              <a:rPr lang="en-US" altLang="en-US"/>
              <a:pPr>
                <a:defRPr/>
              </a:pPr>
              <a:t>‹#›</a:t>
            </a:fld>
            <a:endParaRPr lang="en-US" altLang="en-US" dirty="0"/>
          </a:p>
        </p:txBody>
      </p:sp>
    </p:spTree>
    <p:extLst>
      <p:ext uri="{BB962C8B-B14F-4D97-AF65-F5344CB8AC3E}">
        <p14:creationId xmlns:p14="http://schemas.microsoft.com/office/powerpoint/2010/main" val="4072748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3E756AF-28BD-415A-B0D1-8D9DA04A0A3B}"/>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59DB01C0-276A-465C-97D1-4643DAF5685A}"/>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D33ED440-0CE8-4EB0-B674-A2F30DA4C04F}"/>
              </a:ext>
            </a:extLst>
          </p:cNvPr>
          <p:cNvSpPr>
            <a:spLocks noGrp="1"/>
          </p:cNvSpPr>
          <p:nvPr>
            <p:ph type="sldNum" sz="quarter" idx="12"/>
          </p:nvPr>
        </p:nvSpPr>
        <p:spPr/>
        <p:txBody>
          <a:bodyPr/>
          <a:lstStyle>
            <a:lvl1pPr>
              <a:defRPr/>
            </a:lvl1pPr>
          </a:lstStyle>
          <a:p>
            <a:pPr>
              <a:defRPr/>
            </a:pPr>
            <a:fld id="{57138A79-CBF0-45D9-A4C2-A820ECD90F01}" type="slidenum">
              <a:rPr lang="en-US" altLang="en-US"/>
              <a:pPr>
                <a:defRPr/>
              </a:pPr>
              <a:t>‹#›</a:t>
            </a:fld>
            <a:endParaRPr lang="en-US" altLang="en-US" dirty="0"/>
          </a:p>
        </p:txBody>
      </p:sp>
    </p:spTree>
    <p:extLst>
      <p:ext uri="{BB962C8B-B14F-4D97-AF65-F5344CB8AC3E}">
        <p14:creationId xmlns:p14="http://schemas.microsoft.com/office/powerpoint/2010/main" val="394579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085D5E6-783E-403D-B9E0-6DB7E2CB90ED}"/>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D433304D-5C15-4398-B1B9-582D464441A3}"/>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7ABBF5C5-468F-4AB6-92AB-8989F32507D9}"/>
              </a:ext>
            </a:extLst>
          </p:cNvPr>
          <p:cNvSpPr>
            <a:spLocks noGrp="1"/>
          </p:cNvSpPr>
          <p:nvPr>
            <p:ph type="sldNum" sz="quarter" idx="12"/>
          </p:nvPr>
        </p:nvSpPr>
        <p:spPr/>
        <p:txBody>
          <a:bodyPr/>
          <a:lstStyle>
            <a:lvl1pPr>
              <a:defRPr/>
            </a:lvl1pPr>
          </a:lstStyle>
          <a:p>
            <a:pPr>
              <a:defRPr/>
            </a:pPr>
            <a:fld id="{B52EB4C0-1DFE-4EFD-9023-DFF79851F5AE}" type="slidenum">
              <a:rPr lang="en-US" altLang="en-US"/>
              <a:pPr>
                <a:defRPr/>
              </a:pPr>
              <a:t>‹#›</a:t>
            </a:fld>
            <a:endParaRPr lang="en-US" altLang="en-US" dirty="0"/>
          </a:p>
        </p:txBody>
      </p:sp>
    </p:spTree>
    <p:extLst>
      <p:ext uri="{BB962C8B-B14F-4D97-AF65-F5344CB8AC3E}">
        <p14:creationId xmlns:p14="http://schemas.microsoft.com/office/powerpoint/2010/main" val="755813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DDFAC00-E24B-4EF5-B9E9-32FC4481C00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F89FEB6E-DDAA-4720-A78E-C81C82FDDC8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9CC56B7-2AB5-4E8C-8878-6373C03AA41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US" dirty="0"/>
          </a:p>
        </p:txBody>
      </p:sp>
      <p:sp>
        <p:nvSpPr>
          <p:cNvPr id="5" name="Footer Placeholder 4">
            <a:extLst>
              <a:ext uri="{FF2B5EF4-FFF2-40B4-BE49-F238E27FC236}">
                <a16:creationId xmlns:a16="http://schemas.microsoft.com/office/drawing/2014/main" id="{6B317E77-94FE-4C19-8F01-F80717930D8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a:extLst>
              <a:ext uri="{FF2B5EF4-FFF2-40B4-BE49-F238E27FC236}">
                <a16:creationId xmlns:a16="http://schemas.microsoft.com/office/drawing/2014/main" id="{69535C22-CF5D-4AD2-ADCD-70A4E2F7A8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3B9FFC43-8863-42B7-B244-03D165B9CF5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spd="slow">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www.camago.com/faq/camag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EC69466-833C-4E68-8E9F-2CA774A01D17}"/>
              </a:ext>
            </a:extLst>
          </p:cNvPr>
          <p:cNvPicPr>
            <a:picLocks noChangeAspect="1"/>
          </p:cNvPicPr>
          <p:nvPr/>
        </p:nvPicPr>
        <p:blipFill rotWithShape="1">
          <a:blip r:embed="rId3">
            <a:extLst>
              <a:ext uri="{28A0092B-C50C-407E-A947-70E740481C1C}">
                <a14:useLocalDpi xmlns:a14="http://schemas.microsoft.com/office/drawing/2010/main" val="0"/>
              </a:ext>
            </a:extLst>
          </a:blip>
          <a:srcRect l="22374" r="39173"/>
          <a:stretch/>
        </p:blipFill>
        <p:spPr>
          <a:xfrm>
            <a:off x="4434843" y="10"/>
            <a:ext cx="4709157" cy="6857990"/>
          </a:xfrm>
          <a:custGeom>
            <a:avLst/>
            <a:gdLst>
              <a:gd name="connsiteX0" fmla="*/ 45571 w 6278877"/>
              <a:gd name="connsiteY0" fmla="*/ 0 h 6858000"/>
              <a:gd name="connsiteX1" fmla="*/ 6278877 w 6278877"/>
              <a:gd name="connsiteY1" fmla="*/ 0 h 6858000"/>
              <a:gd name="connsiteX2" fmla="*/ 6278877 w 6278877"/>
              <a:gd name="connsiteY2" fmla="*/ 6858000 h 6858000"/>
              <a:gd name="connsiteX3" fmla="*/ 3292307 w 6278877"/>
              <a:gd name="connsiteY3" fmla="*/ 6858000 h 6858000"/>
              <a:gd name="connsiteX4" fmla="*/ 3181525 w 6278877"/>
              <a:gd name="connsiteY4" fmla="*/ 6786980 h 6858000"/>
              <a:gd name="connsiteX5" fmla="*/ 0 w 6278877"/>
              <a:gd name="connsiteY5" fmla="*/ 803252 h 6858000"/>
              <a:gd name="connsiteX6" fmla="*/ 37255 w 6278877"/>
              <a:gd name="connsiteY6" fmla="*/ 654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7" h="6858000">
                <a:moveTo>
                  <a:pt x="45571" y="0"/>
                </a:moveTo>
                <a:lnTo>
                  <a:pt x="6278877" y="0"/>
                </a:lnTo>
                <a:lnTo>
                  <a:pt x="6278877" y="6858000"/>
                </a:lnTo>
                <a:lnTo>
                  <a:pt x="3292307" y="6858000"/>
                </a:lnTo>
                <a:lnTo>
                  <a:pt x="3181525" y="6786980"/>
                </a:lnTo>
                <a:cubicBezTo>
                  <a:pt x="1262020" y="5490189"/>
                  <a:pt x="0" y="3294101"/>
                  <a:pt x="0" y="803252"/>
                </a:cubicBezTo>
                <a:cubicBezTo>
                  <a:pt x="0" y="554167"/>
                  <a:pt x="12619" y="308030"/>
                  <a:pt x="37255" y="65445"/>
                </a:cubicBezTo>
                <a:close/>
              </a:path>
            </a:pathLst>
          </a:custGeom>
        </p:spPr>
      </p:pic>
      <p:sp>
        <p:nvSpPr>
          <p:cNvPr id="4" name="Title 1">
            <a:extLst>
              <a:ext uri="{FF2B5EF4-FFF2-40B4-BE49-F238E27FC236}">
                <a16:creationId xmlns:a16="http://schemas.microsoft.com/office/drawing/2014/main" id="{C7839049-EFF5-4BA1-B64B-318BB87B5D82}"/>
              </a:ext>
            </a:extLst>
          </p:cNvPr>
          <p:cNvSpPr txBox="1">
            <a:spLocks/>
          </p:cNvSpPr>
          <p:nvPr/>
        </p:nvSpPr>
        <p:spPr>
          <a:xfrm>
            <a:off x="0" y="2895600"/>
            <a:ext cx="4648200" cy="2427120"/>
          </a:xfrm>
          <a:prstGeom prst="rect">
            <a:avLst/>
          </a:prstGeom>
        </p:spPr>
        <p:txBody>
          <a:bodyPr vert="horz" lIns="91440" tIns="45720" rIns="91440" bIns="45720" rtlCol="0" anchor="t"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hangingPunct="1">
              <a:lnSpc>
                <a:spcPct val="90000"/>
              </a:lnSpc>
              <a:spcAft>
                <a:spcPts val="600"/>
              </a:spcAft>
              <a:defRPr/>
            </a:pPr>
            <a:r>
              <a:rPr lang="en-US" altLang="en-US" sz="4800" b="1" dirty="0">
                <a:solidFill>
                  <a:srgbClr val="0070C0"/>
                </a:solidFill>
                <a:effectLst>
                  <a:outerShdw blurRad="38100" dist="38100" dir="2700000" algn="tl">
                    <a:srgbClr val="000000">
                      <a:alpha val="43137"/>
                    </a:srgbClr>
                  </a:outerShdw>
                </a:effectLst>
              </a:rPr>
              <a:t>GEC Solicitation</a:t>
            </a:r>
          </a:p>
          <a:p>
            <a:pPr algn="l" eaLnBrk="1" hangingPunct="1">
              <a:lnSpc>
                <a:spcPct val="90000"/>
              </a:lnSpc>
              <a:spcAft>
                <a:spcPts val="600"/>
              </a:spcAft>
              <a:defRPr/>
            </a:pPr>
            <a:endParaRPr lang="en-US" altLang="en-US" sz="5100" b="1" dirty="0"/>
          </a:p>
        </p:txBody>
      </p:sp>
      <p:sp>
        <p:nvSpPr>
          <p:cNvPr id="2" name="TextBox 1">
            <a:extLst>
              <a:ext uri="{FF2B5EF4-FFF2-40B4-BE49-F238E27FC236}">
                <a16:creationId xmlns:a16="http://schemas.microsoft.com/office/drawing/2014/main" id="{9245429C-83BF-42F8-9A5C-DE7E35E19396}"/>
              </a:ext>
            </a:extLst>
          </p:cNvPr>
          <p:cNvSpPr txBox="1"/>
          <p:nvPr/>
        </p:nvSpPr>
        <p:spPr>
          <a:xfrm>
            <a:off x="-457179" y="287804"/>
            <a:ext cx="5349202" cy="1938992"/>
          </a:xfrm>
          <a:prstGeom prst="rect">
            <a:avLst/>
          </a:prstGeom>
          <a:noFill/>
        </p:spPr>
        <p:txBody>
          <a:bodyPr wrap="square" rtlCol="0">
            <a:spAutoFit/>
          </a:bodyPr>
          <a:lstStyle/>
          <a:p>
            <a:pPr algn="ctr"/>
            <a:r>
              <a:rPr lang="en-US" sz="4000" dirty="0">
                <a:latin typeface="+mj-lt"/>
              </a:rPr>
              <a:t>Tampa Hillsborough </a:t>
            </a:r>
          </a:p>
          <a:p>
            <a:pPr algn="ctr"/>
            <a:r>
              <a:rPr lang="en-US" sz="4000" dirty="0">
                <a:latin typeface="+mj-lt"/>
              </a:rPr>
              <a:t>Expressway </a:t>
            </a:r>
          </a:p>
          <a:p>
            <a:pPr algn="ctr"/>
            <a:r>
              <a:rPr lang="en-US" sz="4000" dirty="0">
                <a:latin typeface="+mj-lt"/>
              </a:rPr>
              <a:t>Authority</a:t>
            </a: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0"/>
            <a:ext cx="7886700" cy="13255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Written Technical Proposal</a:t>
            </a: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342900" y="762000"/>
            <a:ext cx="8458200" cy="5029200"/>
          </a:xfrm>
          <a:prstGeom prst="rect">
            <a:avLst/>
          </a:prstGeom>
        </p:spPr>
        <p:txBody>
          <a:bodyPr vert="horz" lIns="91440" tIns="45720" rIns="91440" bIns="45720" rtlCol="0" anchor="ct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indent="-285750" eaLnBrk="1" hangingPunct="1">
              <a:lnSpc>
                <a:spcPct val="90000"/>
              </a:lnSpc>
            </a:pPr>
            <a:r>
              <a:rPr lang="en-US" dirty="0">
                <a:latin typeface="+mj-lt"/>
                <a:cs typeface="Arial" panose="020B0604020202020204" pitchFamily="34" charset="0"/>
              </a:rPr>
              <a:t>Submit </a:t>
            </a:r>
            <a:r>
              <a:rPr lang="en-US" dirty="0">
                <a:effectLst/>
                <a:latin typeface="+mj-lt"/>
                <a:ea typeface="Times New Roman" panose="02020603050405020304" pitchFamily="18" charset="0"/>
              </a:rPr>
              <a:t>One (1) original plus four (4) copies of your response as well as one (1) digital storage media (i.e. CD, DVD or USB Drive). </a:t>
            </a:r>
            <a:r>
              <a:rPr lang="en-US" dirty="0">
                <a:latin typeface="+mj-lt"/>
                <a:cs typeface="Arial" panose="020B0604020202020204" pitchFamily="34" charset="0"/>
              </a:rPr>
              <a:t>Times New Roman type font, minimum font size ten (10)</a:t>
            </a:r>
          </a:p>
          <a:p>
            <a:pPr indent="-228600" eaLnBrk="1" hangingPunct="1">
              <a:lnSpc>
                <a:spcPct val="90000"/>
              </a:lnSpc>
            </a:pPr>
            <a:r>
              <a:rPr lang="en-US" dirty="0">
                <a:latin typeface="+mj-lt"/>
                <a:cs typeface="Arial" panose="020B0604020202020204" pitchFamily="34" charset="0"/>
              </a:rPr>
              <a:t>Maximum of six (6) pages</a:t>
            </a:r>
          </a:p>
          <a:p>
            <a:pPr marL="914400" lvl="1" indent="-228600" eaLnBrk="1" hangingPunct="1">
              <a:lnSpc>
                <a:spcPct val="90000"/>
              </a:lnSpc>
              <a:buFont typeface="Arial" panose="020B0604020202020204" pitchFamily="34" charset="0"/>
              <a:buChar char="•"/>
            </a:pPr>
            <a:r>
              <a:rPr lang="en-US" sz="3200" dirty="0">
                <a:latin typeface="+mj-lt"/>
                <a:cs typeface="Arial" panose="020B0604020202020204" pitchFamily="34" charset="0"/>
              </a:rPr>
              <a:t>8 ½” x 11” sheets</a:t>
            </a:r>
          </a:p>
        </p:txBody>
      </p:sp>
    </p:spTree>
    <p:extLst>
      <p:ext uri="{BB962C8B-B14F-4D97-AF65-F5344CB8AC3E}">
        <p14:creationId xmlns:p14="http://schemas.microsoft.com/office/powerpoint/2010/main" val="1549443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09601" y="0"/>
            <a:ext cx="7886700" cy="13255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Q &amp; A Session</a:t>
            </a: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73404" y="1143000"/>
            <a:ext cx="7922895" cy="4343400"/>
          </a:xfrm>
          <a:prstGeom prst="rect">
            <a:avLst/>
          </a:prstGeom>
        </p:spPr>
        <p:txBody>
          <a:bodyPr vert="horz" lIns="91440" tIns="45720" rIns="91440" bIns="45720" rtlCol="0" anchor="ctr">
            <a:normAutofit fontScale="9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228600" eaLnBrk="1" hangingPunct="1">
              <a:lnSpc>
                <a:spcPct val="90000"/>
              </a:lnSpc>
            </a:pPr>
            <a:r>
              <a:rPr lang="en-US" sz="3000" dirty="0">
                <a:cs typeface="Arial" panose="020B0604020202020204" pitchFamily="34" charset="0"/>
              </a:rPr>
              <a:t>45 minutes Q&amp;A with Responsive Teams</a:t>
            </a:r>
          </a:p>
          <a:p>
            <a:pPr indent="-228600" eaLnBrk="1" hangingPunct="1">
              <a:lnSpc>
                <a:spcPct val="90000"/>
              </a:lnSpc>
            </a:pPr>
            <a:r>
              <a:rPr lang="en-US" sz="3000" dirty="0">
                <a:cs typeface="Arial" panose="020B0604020202020204" pitchFamily="34" charset="0"/>
              </a:rPr>
              <a:t>Teams may use the first 10 minutes for a formal presentation which can be a </a:t>
            </a:r>
            <a:r>
              <a:rPr lang="en-US" sz="3000" dirty="0" err="1">
                <a:cs typeface="Arial" panose="020B0604020202020204" pitchFamily="34" charset="0"/>
              </a:rPr>
              <a:t>Powerpoint</a:t>
            </a:r>
            <a:r>
              <a:rPr lang="en-US" sz="3000" dirty="0">
                <a:cs typeface="Arial" panose="020B0604020202020204" pitchFamily="34" charset="0"/>
              </a:rPr>
              <a:t> Presentation. Q&amp;A answers cannot be in </a:t>
            </a:r>
            <a:r>
              <a:rPr lang="en-US" sz="3000" dirty="0" err="1">
                <a:cs typeface="Arial" panose="020B0604020202020204" pitchFamily="34" charset="0"/>
              </a:rPr>
              <a:t>Powerpoint</a:t>
            </a:r>
            <a:r>
              <a:rPr lang="en-US" sz="3000" dirty="0">
                <a:cs typeface="Arial" panose="020B0604020202020204" pitchFamily="34" charset="0"/>
              </a:rPr>
              <a:t> Media.</a:t>
            </a:r>
          </a:p>
          <a:p>
            <a:pPr indent="-228600" eaLnBrk="1" hangingPunct="1">
              <a:lnSpc>
                <a:spcPct val="90000"/>
              </a:lnSpc>
            </a:pPr>
            <a:r>
              <a:rPr lang="en-US" sz="3000" dirty="0">
                <a:cs typeface="Arial" panose="020B0604020202020204" pitchFamily="34" charset="0"/>
              </a:rPr>
              <a:t>No other handouts, electronic presentations, etc. other than copies of the submitted Written Technical Proposal </a:t>
            </a:r>
          </a:p>
          <a:p>
            <a:pPr indent="-228600" eaLnBrk="1" hangingPunct="1">
              <a:lnSpc>
                <a:spcPct val="90000"/>
              </a:lnSpc>
            </a:pPr>
            <a:r>
              <a:rPr lang="en-US" sz="3000" dirty="0">
                <a:cs typeface="Arial" panose="020B0604020202020204" pitchFamily="34" charset="0"/>
              </a:rPr>
              <a:t>No questions other than clarifications allowed by the DB Team</a:t>
            </a:r>
          </a:p>
          <a:p>
            <a:pPr indent="-228600" eaLnBrk="1" hangingPunct="1">
              <a:lnSpc>
                <a:spcPct val="90000"/>
              </a:lnSpc>
            </a:pPr>
            <a:r>
              <a:rPr lang="en-US" sz="3000" dirty="0">
                <a:cs typeface="Arial" panose="020B0604020202020204" pitchFamily="34" charset="0"/>
              </a:rPr>
              <a:t>Some questions, but not necessarily all, will be provided to each DB Team approximately 24 hours prior to their Q&amp; A Session</a:t>
            </a:r>
          </a:p>
        </p:txBody>
      </p:sp>
    </p:spTree>
    <p:extLst>
      <p:ext uri="{BB962C8B-B14F-4D97-AF65-F5344CB8AC3E}">
        <p14:creationId xmlns:p14="http://schemas.microsoft.com/office/powerpoint/2010/main" val="155158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6BBF6-EC1D-48D2-9A3A-ABAC4ABDC98E}"/>
              </a:ext>
            </a:extLst>
          </p:cNvPr>
          <p:cNvSpPr>
            <a:spLocks noGrp="1"/>
          </p:cNvSpPr>
          <p:nvPr>
            <p:ph type="title"/>
          </p:nvPr>
        </p:nvSpPr>
        <p:spPr/>
        <p:txBody>
          <a:bodyPr/>
          <a:lstStyle/>
          <a:p>
            <a:r>
              <a:rPr lang="en-US" dirty="0"/>
              <a:t>Evaluation Criteria</a:t>
            </a:r>
          </a:p>
        </p:txBody>
      </p:sp>
      <p:sp>
        <p:nvSpPr>
          <p:cNvPr id="3" name="Content Placeholder 2">
            <a:extLst>
              <a:ext uri="{FF2B5EF4-FFF2-40B4-BE49-F238E27FC236}">
                <a16:creationId xmlns:a16="http://schemas.microsoft.com/office/drawing/2014/main" id="{A6BD7708-7B66-4799-9C60-2CFB4F964F02}"/>
              </a:ext>
            </a:extLst>
          </p:cNvPr>
          <p:cNvSpPr>
            <a:spLocks noGrp="1"/>
          </p:cNvSpPr>
          <p:nvPr>
            <p:ph idx="1"/>
          </p:nvPr>
        </p:nvSpPr>
        <p:spPr/>
        <p:txBody>
          <a:bodyPr/>
          <a:lstStyle/>
          <a:p>
            <a:r>
              <a:rPr lang="en-US" dirty="0"/>
              <a:t>Two Parts, Total Combined Points Determines Ranking</a:t>
            </a:r>
          </a:p>
          <a:p>
            <a:r>
              <a:rPr lang="en-US" dirty="0"/>
              <a:t>Part 1, Letter of Interest, maximum score 100, Includes answers to 8 specific questions</a:t>
            </a:r>
          </a:p>
          <a:p>
            <a:r>
              <a:rPr lang="en-US" dirty="0"/>
              <a:t>Part 2, Scoring of Q+A, maximum score 100</a:t>
            </a:r>
          </a:p>
          <a:p>
            <a:endParaRPr lang="en-US" dirty="0"/>
          </a:p>
          <a:p>
            <a:r>
              <a:rPr lang="en-US" dirty="0"/>
              <a:t>Total Maximum Score for Ranking</a:t>
            </a:r>
          </a:p>
        </p:txBody>
      </p:sp>
    </p:spTree>
    <p:extLst>
      <p:ext uri="{BB962C8B-B14F-4D97-AF65-F5344CB8AC3E}">
        <p14:creationId xmlns:p14="http://schemas.microsoft.com/office/powerpoint/2010/main" val="898143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6E057-6E79-4333-815C-8385C1025B3B}"/>
              </a:ext>
            </a:extLst>
          </p:cNvPr>
          <p:cNvSpPr>
            <a:spLocks noGrp="1"/>
          </p:cNvSpPr>
          <p:nvPr>
            <p:ph type="title"/>
          </p:nvPr>
        </p:nvSpPr>
        <p:spPr/>
        <p:txBody>
          <a:bodyPr/>
          <a:lstStyle/>
          <a:p>
            <a:r>
              <a:rPr lang="en-US" dirty="0"/>
              <a:t>Evaluation Criteria, Part 1</a:t>
            </a:r>
          </a:p>
        </p:txBody>
      </p:sp>
      <p:graphicFrame>
        <p:nvGraphicFramePr>
          <p:cNvPr id="5" name="Content Placeholder 4">
            <a:extLst>
              <a:ext uri="{FF2B5EF4-FFF2-40B4-BE49-F238E27FC236}">
                <a16:creationId xmlns:a16="http://schemas.microsoft.com/office/drawing/2014/main" id="{F5AB8001-1F4E-4B1B-8820-3776DA88D168}"/>
              </a:ext>
            </a:extLst>
          </p:cNvPr>
          <p:cNvGraphicFramePr>
            <a:graphicFrameLocks noGrp="1"/>
          </p:cNvGraphicFramePr>
          <p:nvPr>
            <p:ph idx="1"/>
            <p:extLst>
              <p:ext uri="{D42A27DB-BD31-4B8C-83A1-F6EECF244321}">
                <p14:modId xmlns:p14="http://schemas.microsoft.com/office/powerpoint/2010/main" val="2131353261"/>
              </p:ext>
            </p:extLst>
          </p:nvPr>
        </p:nvGraphicFramePr>
        <p:xfrm>
          <a:off x="2209800" y="1219200"/>
          <a:ext cx="4915240" cy="4578107"/>
        </p:xfrm>
        <a:graphic>
          <a:graphicData uri="http://schemas.openxmlformats.org/drawingml/2006/table">
            <a:tbl>
              <a:tblPr firstRow="1" firstCol="1" lastRow="1" lastCol="1" bandRow="1" bandCol="1">
                <a:tableStyleId>{5C22544A-7EE6-4342-B048-85BDC9FD1C3A}</a:tableStyleId>
              </a:tblPr>
              <a:tblGrid>
                <a:gridCol w="372749">
                  <a:extLst>
                    <a:ext uri="{9D8B030D-6E8A-4147-A177-3AD203B41FA5}">
                      <a16:colId xmlns:a16="http://schemas.microsoft.com/office/drawing/2014/main" val="2282333588"/>
                    </a:ext>
                  </a:extLst>
                </a:gridCol>
                <a:gridCol w="3627243">
                  <a:extLst>
                    <a:ext uri="{9D8B030D-6E8A-4147-A177-3AD203B41FA5}">
                      <a16:colId xmlns:a16="http://schemas.microsoft.com/office/drawing/2014/main" val="3418252201"/>
                    </a:ext>
                  </a:extLst>
                </a:gridCol>
                <a:gridCol w="915248">
                  <a:extLst>
                    <a:ext uri="{9D8B030D-6E8A-4147-A177-3AD203B41FA5}">
                      <a16:colId xmlns:a16="http://schemas.microsoft.com/office/drawing/2014/main" val="3167183622"/>
                    </a:ext>
                  </a:extLst>
                </a:gridCol>
              </a:tblGrid>
              <a:tr h="240591">
                <a:tc>
                  <a:txBody>
                    <a:bodyPr/>
                    <a:lstStyle/>
                    <a:p>
                      <a:pPr marL="0" marR="0">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469390" marR="1464310" algn="ctr">
                        <a:spcBef>
                          <a:spcPts val="600"/>
                        </a:spcBef>
                        <a:spcAft>
                          <a:spcPts val="0"/>
                        </a:spcAft>
                      </a:pPr>
                      <a:r>
                        <a:rPr lang="en-US" sz="800">
                          <a:effectLst/>
                        </a:rPr>
                        <a:t>EVALUATION CRITERIA</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52730" marR="0">
                        <a:lnSpc>
                          <a:spcPts val="1240"/>
                        </a:lnSpc>
                        <a:spcBef>
                          <a:spcPts val="0"/>
                        </a:spcBef>
                        <a:spcAft>
                          <a:spcPts val="0"/>
                        </a:spcAft>
                      </a:pPr>
                      <a:r>
                        <a:rPr lang="en-US" sz="800">
                          <a:effectLst/>
                        </a:rPr>
                        <a:t>Maximum</a:t>
                      </a:r>
                    </a:p>
                    <a:p>
                      <a:pPr marL="194310" marR="0">
                        <a:lnSpc>
                          <a:spcPts val="1190"/>
                        </a:lnSpc>
                        <a:spcBef>
                          <a:spcPts val="0"/>
                        </a:spcBef>
                        <a:spcAft>
                          <a:spcPts val="0"/>
                        </a:spcAft>
                      </a:pPr>
                      <a:r>
                        <a:rPr lang="en-US" sz="800">
                          <a:effectLst/>
                        </a:rPr>
                        <a:t>Point Value</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0878906"/>
                  </a:ext>
                </a:extLst>
              </a:tr>
              <a:tr h="608861">
                <a:tc>
                  <a:txBody>
                    <a:bodyPr/>
                    <a:lstStyle/>
                    <a:p>
                      <a:pPr marL="0" marR="0">
                        <a:spcBef>
                          <a:spcPts val="35"/>
                        </a:spcBef>
                        <a:spcAft>
                          <a:spcPts val="0"/>
                        </a:spcAft>
                      </a:pPr>
                      <a:r>
                        <a:rPr lang="en-US" sz="800">
                          <a:effectLst/>
                        </a:rPr>
                        <a:t> </a:t>
                      </a:r>
                    </a:p>
                    <a:p>
                      <a:pPr marL="176530" marR="0">
                        <a:spcBef>
                          <a:spcPts val="5"/>
                        </a:spcBef>
                        <a:spcAft>
                          <a:spcPts val="0"/>
                        </a:spcAft>
                      </a:pPr>
                      <a:r>
                        <a:rPr lang="en-US" sz="800">
                          <a:effectLst/>
                        </a:rPr>
                        <a:t>1.</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25"/>
                        </a:spcBef>
                        <a:spcAft>
                          <a:spcPts val="0"/>
                        </a:spcAft>
                      </a:pPr>
                      <a:r>
                        <a:rPr lang="en-US" sz="800">
                          <a:effectLst/>
                        </a:rPr>
                        <a:t> </a:t>
                      </a:r>
                    </a:p>
                    <a:p>
                      <a:pPr marL="112395" marR="0">
                        <a:spcBef>
                          <a:spcPts val="0"/>
                        </a:spcBef>
                        <a:spcAft>
                          <a:spcPts val="0"/>
                        </a:spcAft>
                      </a:pPr>
                      <a:r>
                        <a:rPr lang="en-US" sz="800" u="heavy">
                          <a:effectLst/>
                        </a:rPr>
                        <a:t>Qualifications and Experience of the Respondent (Firm/Team):</a:t>
                      </a:r>
                      <a:endParaRPr lang="en-US" sz="800">
                        <a:effectLst/>
                      </a:endParaRPr>
                    </a:p>
                    <a:p>
                      <a:pPr marL="342900" marR="201295" lvl="0" indent="-342900">
                        <a:lnSpc>
                          <a:spcPct val="98000"/>
                        </a:lnSpc>
                        <a:spcBef>
                          <a:spcPts val="30"/>
                        </a:spcBef>
                        <a:spcAft>
                          <a:spcPts val="0"/>
                        </a:spcAft>
                        <a:buSzPts val="1100"/>
                        <a:buFont typeface="Symbol" panose="05050102010706020507" pitchFamily="18" charset="2"/>
                        <a:buChar char=""/>
                        <a:tabLst>
                          <a:tab pos="340360" algn="l"/>
                          <a:tab pos="340995" algn="l"/>
                        </a:tabLst>
                      </a:pPr>
                      <a:r>
                        <a:rPr lang="en-US" sz="800">
                          <a:effectLst/>
                        </a:rPr>
                        <a:t>Evaluation based on Respondent’s qualifications of firm, history, size, experience, references, resources available, resources,</a:t>
                      </a:r>
                      <a:r>
                        <a:rPr lang="en-US" sz="800" spc="-80">
                          <a:effectLst/>
                        </a:rPr>
                        <a:t> </a:t>
                      </a:r>
                      <a:r>
                        <a:rPr lang="en-US" sz="800">
                          <a:effectLst/>
                        </a:rPr>
                        <a:t>etc.</a:t>
                      </a:r>
                      <a:endParaRPr lang="en-US" sz="8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900" dirty="0">
                          <a:effectLst/>
                        </a:rPr>
                        <a:t> </a:t>
                      </a:r>
                      <a:endParaRPr lang="en-US" sz="800" dirty="0">
                        <a:effectLst/>
                      </a:endParaRPr>
                    </a:p>
                    <a:p>
                      <a:pPr marL="0" marR="0" algn="ctr">
                        <a:spcBef>
                          <a:spcPts val="25"/>
                        </a:spcBef>
                        <a:spcAft>
                          <a:spcPts val="0"/>
                        </a:spcAft>
                      </a:pPr>
                      <a:r>
                        <a:rPr lang="en-US" sz="800" dirty="0">
                          <a:effectLst/>
                        </a:rPr>
                        <a:t> 20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684496933"/>
                  </a:ext>
                </a:extLst>
              </a:tr>
              <a:tr h="608861">
                <a:tc>
                  <a:txBody>
                    <a:bodyPr/>
                    <a:lstStyle/>
                    <a:p>
                      <a:pPr marL="0" marR="0" algn="ctr">
                        <a:spcBef>
                          <a:spcPts val="35"/>
                        </a:spcBef>
                        <a:spcAft>
                          <a:spcPts val="0"/>
                        </a:spcAft>
                      </a:pPr>
                      <a:r>
                        <a:rPr lang="en-US" sz="800">
                          <a:effectLst/>
                        </a:rPr>
                        <a:t>2.</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2395" marR="0">
                        <a:spcBef>
                          <a:spcPts val="0"/>
                        </a:spcBef>
                        <a:spcAft>
                          <a:spcPts val="0"/>
                        </a:spcAft>
                      </a:pPr>
                      <a:r>
                        <a:rPr lang="en-US" sz="800" u="heavy">
                          <a:effectLst/>
                        </a:rPr>
                        <a:t>Answers to Written Questions:</a:t>
                      </a:r>
                      <a:endParaRPr lang="en-US" sz="800">
                        <a:effectLst/>
                      </a:endParaRPr>
                    </a:p>
                    <a:p>
                      <a:pPr marL="0" marR="0">
                        <a:spcBef>
                          <a:spcPts val="25"/>
                        </a:spcBef>
                        <a:spcAft>
                          <a:spcPts val="0"/>
                        </a:spcAft>
                      </a:pPr>
                      <a:r>
                        <a:rPr lang="en-US" sz="800">
                          <a:effectLst/>
                        </a:rPr>
                        <a:t>Evaluation based on Respondent’s answers to specific questions identified below. </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lgn="ctr">
                        <a:spcBef>
                          <a:spcPts val="0"/>
                        </a:spcBef>
                        <a:spcAft>
                          <a:spcPts val="0"/>
                        </a:spcAft>
                      </a:pPr>
                      <a:r>
                        <a:rPr lang="en-US" sz="900" dirty="0">
                          <a:effectLst/>
                        </a:rPr>
                        <a:t>20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9173189"/>
                  </a:ext>
                </a:extLst>
              </a:tr>
              <a:tr h="971891">
                <a:tc>
                  <a:txBody>
                    <a:bodyPr/>
                    <a:lstStyle/>
                    <a:p>
                      <a:pPr marL="0" marR="0">
                        <a:spcBef>
                          <a:spcPts val="50"/>
                        </a:spcBef>
                        <a:spcAft>
                          <a:spcPts val="0"/>
                        </a:spcAft>
                      </a:pPr>
                      <a:r>
                        <a:rPr lang="en-US" sz="800">
                          <a:effectLst/>
                        </a:rPr>
                        <a:t> </a:t>
                      </a:r>
                    </a:p>
                    <a:p>
                      <a:pPr marL="176530" marR="0">
                        <a:spcBef>
                          <a:spcPts val="5"/>
                        </a:spcBef>
                        <a:spcAft>
                          <a:spcPts val="0"/>
                        </a:spcAft>
                      </a:pPr>
                      <a:r>
                        <a:rPr lang="en-US" sz="800">
                          <a:effectLst/>
                        </a:rPr>
                        <a:t>3..</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40"/>
                        </a:spcBef>
                        <a:spcAft>
                          <a:spcPts val="0"/>
                        </a:spcAft>
                      </a:pPr>
                      <a:r>
                        <a:rPr lang="en-US" sz="800">
                          <a:effectLst/>
                        </a:rPr>
                        <a:t> </a:t>
                      </a:r>
                    </a:p>
                    <a:p>
                      <a:pPr marL="112395" marR="0">
                        <a:spcBef>
                          <a:spcPts val="0"/>
                        </a:spcBef>
                        <a:spcAft>
                          <a:spcPts val="0"/>
                        </a:spcAft>
                      </a:pPr>
                      <a:r>
                        <a:rPr lang="en-US" sz="800" u="heavy">
                          <a:effectLst/>
                        </a:rPr>
                        <a:t>Qualifications and Experience of Key Personnel:</a:t>
                      </a:r>
                      <a:endParaRPr lang="en-US" sz="800">
                        <a:effectLst/>
                      </a:endParaRPr>
                    </a:p>
                    <a:p>
                      <a:pPr marL="342900" marR="175260" lvl="0" indent="-342900">
                        <a:spcBef>
                          <a:spcPts val="5"/>
                        </a:spcBef>
                        <a:spcAft>
                          <a:spcPts val="0"/>
                        </a:spcAft>
                        <a:buSzPts val="1100"/>
                        <a:buFont typeface="Symbol" panose="05050102010706020507" pitchFamily="18" charset="2"/>
                        <a:buChar char=""/>
                        <a:tabLst>
                          <a:tab pos="340360" algn="l"/>
                          <a:tab pos="340995" algn="l"/>
                        </a:tabLst>
                      </a:pPr>
                      <a:r>
                        <a:rPr lang="en-US" sz="800">
                          <a:effectLst/>
                        </a:rPr>
                        <a:t>Evaluation (credentials/expertise/experience) of Project Manager and other key individuals who are specifically licensed and/or certified to perform and/or oversee the work detailed in the Scope of Work and staff who will be directly assigned to perform on this project.</a:t>
                      </a:r>
                      <a:endParaRPr lang="en-US" sz="8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900" dirty="0">
                          <a:effectLst/>
                        </a:rPr>
                        <a:t> </a:t>
                      </a:r>
                      <a:endParaRPr lang="en-US" sz="800" dirty="0">
                        <a:effectLst/>
                      </a:endParaRPr>
                    </a:p>
                    <a:p>
                      <a:pPr marL="0" marR="0">
                        <a:spcBef>
                          <a:spcPts val="0"/>
                        </a:spcBef>
                        <a:spcAft>
                          <a:spcPts val="0"/>
                        </a:spcAft>
                      </a:pPr>
                      <a:r>
                        <a:rPr lang="en-US" sz="900" dirty="0">
                          <a:effectLst/>
                        </a:rPr>
                        <a:t> </a:t>
                      </a:r>
                      <a:endParaRPr lang="en-US" sz="800" dirty="0">
                        <a:effectLst/>
                      </a:endParaRPr>
                    </a:p>
                    <a:p>
                      <a:pPr marL="0" marR="0" algn="ctr">
                        <a:spcBef>
                          <a:spcPts val="25"/>
                        </a:spcBef>
                        <a:spcAft>
                          <a:spcPts val="0"/>
                        </a:spcAft>
                      </a:pPr>
                      <a:r>
                        <a:rPr lang="en-US" sz="1100" dirty="0">
                          <a:effectLst/>
                        </a:rPr>
                        <a:t> </a:t>
                      </a:r>
                      <a:r>
                        <a:rPr lang="en-US" sz="800" dirty="0">
                          <a:effectLst/>
                        </a:rPr>
                        <a:t>20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245314371"/>
                  </a:ext>
                </a:extLst>
              </a:tr>
              <a:tr h="608861">
                <a:tc>
                  <a:txBody>
                    <a:bodyPr/>
                    <a:lstStyle/>
                    <a:p>
                      <a:pPr marL="0" marR="0">
                        <a:spcBef>
                          <a:spcPts val="35"/>
                        </a:spcBef>
                        <a:spcAft>
                          <a:spcPts val="0"/>
                        </a:spcAft>
                      </a:pPr>
                      <a:r>
                        <a:rPr lang="en-US" sz="800">
                          <a:effectLst/>
                        </a:rPr>
                        <a:t> </a:t>
                      </a:r>
                    </a:p>
                    <a:p>
                      <a:pPr marL="176530" marR="0">
                        <a:spcBef>
                          <a:spcPts val="5"/>
                        </a:spcBef>
                        <a:spcAft>
                          <a:spcPts val="0"/>
                        </a:spcAft>
                      </a:pPr>
                      <a:r>
                        <a:rPr lang="en-US" sz="800">
                          <a:effectLst/>
                        </a:rPr>
                        <a:t>3.</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25"/>
                        </a:spcBef>
                        <a:spcAft>
                          <a:spcPts val="0"/>
                        </a:spcAft>
                      </a:pPr>
                      <a:r>
                        <a:rPr lang="en-US" sz="800">
                          <a:effectLst/>
                        </a:rPr>
                        <a:t> </a:t>
                      </a:r>
                    </a:p>
                    <a:p>
                      <a:pPr marL="66675" marR="0">
                        <a:spcBef>
                          <a:spcPts val="0"/>
                        </a:spcBef>
                        <a:spcAft>
                          <a:spcPts val="0"/>
                        </a:spcAft>
                      </a:pPr>
                      <a:r>
                        <a:rPr lang="en-US" sz="800" u="heavy">
                          <a:effectLst/>
                        </a:rPr>
                        <a:t>Project Approach and Understanding of Critical Issues</a:t>
                      </a:r>
                      <a:endParaRPr lang="en-US" sz="800">
                        <a:effectLst/>
                      </a:endParaRPr>
                    </a:p>
                    <a:p>
                      <a:pPr marL="342900" marR="215900" lvl="0" indent="-342900">
                        <a:lnSpc>
                          <a:spcPct val="98000"/>
                        </a:lnSpc>
                        <a:spcBef>
                          <a:spcPts val="30"/>
                        </a:spcBef>
                        <a:spcAft>
                          <a:spcPts val="0"/>
                        </a:spcAft>
                        <a:buSzPts val="1100"/>
                        <a:buFont typeface="Symbol" panose="05050102010706020507" pitchFamily="18" charset="2"/>
                        <a:buChar char=""/>
                        <a:tabLst>
                          <a:tab pos="340360" algn="l"/>
                          <a:tab pos="340995" algn="l"/>
                        </a:tabLst>
                      </a:pPr>
                      <a:r>
                        <a:rPr lang="en-US" sz="800">
                          <a:effectLst/>
                        </a:rPr>
                        <a:t>Evaluation based on Respondent’s demonstrated approach to all the facets of this</a:t>
                      </a:r>
                      <a:r>
                        <a:rPr lang="en-US" sz="800" spc="-10">
                          <a:effectLst/>
                        </a:rPr>
                        <a:t> </a:t>
                      </a:r>
                      <a:r>
                        <a:rPr lang="en-US" sz="800">
                          <a:effectLst/>
                        </a:rPr>
                        <a:t>project.</a:t>
                      </a:r>
                      <a:endParaRPr lang="en-US" sz="8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900" dirty="0">
                          <a:effectLst/>
                        </a:rPr>
                        <a:t> </a:t>
                      </a:r>
                      <a:endParaRPr lang="en-US" sz="800" dirty="0">
                        <a:effectLst/>
                      </a:endParaRPr>
                    </a:p>
                    <a:p>
                      <a:pPr marL="0" marR="0" algn="ctr">
                        <a:spcBef>
                          <a:spcPts val="25"/>
                        </a:spcBef>
                        <a:spcAft>
                          <a:spcPts val="0"/>
                        </a:spcAft>
                      </a:pPr>
                      <a:r>
                        <a:rPr lang="en-US" sz="800" dirty="0">
                          <a:effectLst/>
                        </a:rPr>
                        <a:t> 20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284107098"/>
                  </a:ext>
                </a:extLst>
              </a:tr>
              <a:tr h="1105288">
                <a:tc>
                  <a:txBody>
                    <a:bodyPr/>
                    <a:lstStyle/>
                    <a:p>
                      <a:pPr marL="0" marR="0">
                        <a:spcBef>
                          <a:spcPts val="50"/>
                        </a:spcBef>
                        <a:spcAft>
                          <a:spcPts val="0"/>
                        </a:spcAft>
                      </a:pPr>
                      <a:r>
                        <a:rPr lang="en-US" sz="800">
                          <a:effectLst/>
                        </a:rPr>
                        <a:t> </a:t>
                      </a:r>
                    </a:p>
                    <a:p>
                      <a:pPr marL="176530" marR="0">
                        <a:spcBef>
                          <a:spcPts val="0"/>
                        </a:spcBef>
                        <a:spcAft>
                          <a:spcPts val="0"/>
                        </a:spcAft>
                      </a:pPr>
                      <a:r>
                        <a:rPr lang="en-US" sz="800">
                          <a:effectLst/>
                        </a:rPr>
                        <a:t>4.</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40"/>
                        </a:spcBef>
                        <a:spcAft>
                          <a:spcPts val="0"/>
                        </a:spcAft>
                      </a:pPr>
                      <a:r>
                        <a:rPr lang="en-US" sz="800">
                          <a:effectLst/>
                        </a:rPr>
                        <a:t> </a:t>
                      </a:r>
                    </a:p>
                    <a:p>
                      <a:pPr marL="112395" marR="0">
                        <a:spcBef>
                          <a:spcPts val="0"/>
                        </a:spcBef>
                        <a:spcAft>
                          <a:spcPts val="0"/>
                        </a:spcAft>
                      </a:pPr>
                      <a:r>
                        <a:rPr lang="en-US" sz="800" u="heavy">
                          <a:effectLst/>
                        </a:rPr>
                        <a:t>Past Performance:</a:t>
                      </a:r>
                      <a:endParaRPr lang="en-US" sz="800">
                        <a:effectLst/>
                      </a:endParaRPr>
                    </a:p>
                    <a:p>
                      <a:pPr marL="342900" marR="233680" lvl="0" indent="-342900">
                        <a:spcBef>
                          <a:spcPts val="5"/>
                        </a:spcBef>
                        <a:spcAft>
                          <a:spcPts val="0"/>
                        </a:spcAft>
                        <a:buSzPts val="1100"/>
                        <a:buFont typeface="Symbol" panose="05050102010706020507" pitchFamily="18" charset="2"/>
                        <a:buChar char=""/>
                        <a:tabLst>
                          <a:tab pos="340360" algn="l"/>
                          <a:tab pos="340995" algn="l"/>
                        </a:tabLst>
                      </a:pPr>
                      <a:r>
                        <a:rPr lang="en-US" sz="800">
                          <a:effectLst/>
                        </a:rPr>
                        <a:t>Consideration of past performance and references on projects</a:t>
                      </a:r>
                      <a:r>
                        <a:rPr lang="en-US" sz="800" spc="-90">
                          <a:effectLst/>
                        </a:rPr>
                        <a:t> </a:t>
                      </a:r>
                      <a:r>
                        <a:rPr lang="en-US" sz="800">
                          <a:effectLst/>
                        </a:rPr>
                        <a:t>of similar type and</a:t>
                      </a:r>
                      <a:r>
                        <a:rPr lang="en-US" sz="800" spc="-10">
                          <a:effectLst/>
                        </a:rPr>
                        <a:t> </a:t>
                      </a:r>
                      <a:r>
                        <a:rPr lang="en-US" sz="800">
                          <a:effectLst/>
                        </a:rPr>
                        <a:t>size.</a:t>
                      </a:r>
                    </a:p>
                    <a:p>
                      <a:pPr marL="342900" marR="85725" lvl="0" indent="-342900">
                        <a:spcBef>
                          <a:spcPts val="0"/>
                        </a:spcBef>
                        <a:spcAft>
                          <a:spcPts val="0"/>
                        </a:spcAft>
                        <a:buSzPts val="1100"/>
                        <a:buFont typeface="Symbol" panose="05050102010706020507" pitchFamily="18" charset="2"/>
                        <a:buChar char=""/>
                        <a:tabLst>
                          <a:tab pos="340360" algn="l"/>
                          <a:tab pos="340995" algn="l"/>
                        </a:tabLst>
                      </a:pPr>
                      <a:r>
                        <a:rPr lang="en-US" sz="800">
                          <a:effectLst/>
                        </a:rPr>
                        <a:t>Evaluation of possible conflicts of interest, as well as, litigation resulting from any claim(s) of negligence (errors and/or</a:t>
                      </a:r>
                      <a:r>
                        <a:rPr lang="en-US" sz="800" spc="-105">
                          <a:effectLst/>
                        </a:rPr>
                        <a:t> </a:t>
                      </a:r>
                      <a:r>
                        <a:rPr lang="en-US" sz="800">
                          <a:effectLst/>
                        </a:rPr>
                        <a:t>omissions).</a:t>
                      </a:r>
                    </a:p>
                    <a:p>
                      <a:pPr marL="342900" marR="255905" lvl="0" indent="-342900">
                        <a:spcBef>
                          <a:spcPts val="0"/>
                        </a:spcBef>
                        <a:spcAft>
                          <a:spcPts val="0"/>
                        </a:spcAft>
                        <a:buSzPts val="1100"/>
                        <a:buFont typeface="Symbol" panose="05050102010706020507" pitchFamily="18" charset="2"/>
                        <a:buChar char=""/>
                        <a:tabLst>
                          <a:tab pos="340360" algn="l"/>
                          <a:tab pos="340995" algn="l"/>
                        </a:tabLst>
                      </a:pPr>
                      <a:r>
                        <a:rPr lang="en-US" sz="800">
                          <a:effectLst/>
                        </a:rPr>
                        <a:t>Consideration of past performance demonstrating ability to meet and adhere to project schedules and</a:t>
                      </a:r>
                      <a:r>
                        <a:rPr lang="en-US" sz="800" spc="-15">
                          <a:effectLst/>
                        </a:rPr>
                        <a:t> </a:t>
                      </a:r>
                      <a:r>
                        <a:rPr lang="en-US" sz="800">
                          <a:effectLst/>
                        </a:rPr>
                        <a:t>budgets.</a:t>
                      </a:r>
                      <a:endParaRPr lang="en-US" sz="8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900" dirty="0">
                          <a:effectLst/>
                        </a:rPr>
                        <a:t> </a:t>
                      </a:r>
                      <a:endParaRPr lang="en-US" sz="800" dirty="0">
                        <a:effectLst/>
                      </a:endParaRPr>
                    </a:p>
                    <a:p>
                      <a:pPr marL="0" marR="0">
                        <a:spcBef>
                          <a:spcPts val="0"/>
                        </a:spcBef>
                        <a:spcAft>
                          <a:spcPts val="0"/>
                        </a:spcAft>
                      </a:pPr>
                      <a:r>
                        <a:rPr lang="en-US" sz="900" dirty="0">
                          <a:effectLst/>
                        </a:rPr>
                        <a:t> </a:t>
                      </a:r>
                      <a:endParaRPr lang="en-US" sz="800" dirty="0">
                        <a:effectLst/>
                      </a:endParaRPr>
                    </a:p>
                    <a:p>
                      <a:pPr marL="0" marR="0" algn="ctr">
                        <a:spcBef>
                          <a:spcPts val="0"/>
                        </a:spcBef>
                        <a:spcAft>
                          <a:spcPts val="0"/>
                        </a:spcAft>
                      </a:pPr>
                      <a:r>
                        <a:rPr lang="en-US" sz="900" dirty="0">
                          <a:effectLst/>
                        </a:rPr>
                        <a:t> </a:t>
                      </a:r>
                      <a:r>
                        <a:rPr lang="en-US" sz="800" dirty="0">
                          <a:effectLst/>
                        </a:rPr>
                        <a:t>20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225803087"/>
                  </a:ext>
                </a:extLst>
              </a:tr>
              <a:tr h="381610">
                <a:tc>
                  <a:txBody>
                    <a:bodyPr/>
                    <a:lstStyle/>
                    <a:p>
                      <a:pPr marL="0" marR="0">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35"/>
                        </a:spcBef>
                        <a:spcAft>
                          <a:spcPts val="0"/>
                        </a:spcAft>
                      </a:pPr>
                      <a:r>
                        <a:rPr lang="en-US" sz="800">
                          <a:effectLst/>
                        </a:rPr>
                        <a:t> </a:t>
                      </a:r>
                    </a:p>
                    <a:p>
                      <a:pPr marL="0" marR="64135" algn="r">
                        <a:spcBef>
                          <a:spcPts val="5"/>
                        </a:spcBef>
                        <a:spcAft>
                          <a:spcPts val="0"/>
                        </a:spcAft>
                      </a:pPr>
                      <a:r>
                        <a:rPr lang="en-US" sz="800">
                          <a:effectLst/>
                        </a:rPr>
                        <a:t>TOTAL:</a:t>
                      </a:r>
                      <a:endParaRPr lang="en-US"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lgn="ctr">
                        <a:spcBef>
                          <a:spcPts val="20"/>
                        </a:spcBef>
                        <a:spcAft>
                          <a:spcPts val="0"/>
                        </a:spcAft>
                      </a:pPr>
                      <a:r>
                        <a:rPr lang="en-US" sz="900" dirty="0">
                          <a:effectLst/>
                        </a:rPr>
                        <a:t> </a:t>
                      </a:r>
                      <a:r>
                        <a:rPr lang="en-US" sz="800" dirty="0">
                          <a:effectLst/>
                        </a:rPr>
                        <a:t>100</a:t>
                      </a:r>
                      <a:endParaRPr lang="en-US"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715184150"/>
                  </a:ext>
                </a:extLst>
              </a:tr>
            </a:tbl>
          </a:graphicData>
        </a:graphic>
      </p:graphicFrame>
    </p:spTree>
    <p:extLst>
      <p:ext uri="{BB962C8B-B14F-4D97-AF65-F5344CB8AC3E}">
        <p14:creationId xmlns:p14="http://schemas.microsoft.com/office/powerpoint/2010/main" val="92376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C7334-744A-4E54-8680-FBAB593033F2}"/>
              </a:ext>
            </a:extLst>
          </p:cNvPr>
          <p:cNvSpPr>
            <a:spLocks noGrp="1"/>
          </p:cNvSpPr>
          <p:nvPr>
            <p:ph type="title"/>
          </p:nvPr>
        </p:nvSpPr>
        <p:spPr/>
        <p:txBody>
          <a:bodyPr/>
          <a:lstStyle/>
          <a:p>
            <a:r>
              <a:rPr lang="en-US" dirty="0"/>
              <a:t>Evaluation Criteria, Specific Questions 1-4</a:t>
            </a:r>
          </a:p>
        </p:txBody>
      </p:sp>
      <p:sp>
        <p:nvSpPr>
          <p:cNvPr id="3" name="Content Placeholder 2">
            <a:extLst>
              <a:ext uri="{FF2B5EF4-FFF2-40B4-BE49-F238E27FC236}">
                <a16:creationId xmlns:a16="http://schemas.microsoft.com/office/drawing/2014/main" id="{CCB271CF-3416-48D4-A0DA-23C1BBC87CBB}"/>
              </a:ext>
            </a:extLst>
          </p:cNvPr>
          <p:cNvSpPr>
            <a:spLocks noGrp="1"/>
          </p:cNvSpPr>
          <p:nvPr>
            <p:ph idx="1"/>
          </p:nvPr>
        </p:nvSpPr>
        <p:spPr/>
        <p:txBody>
          <a:bodyPr/>
          <a:lstStyle/>
          <a:p>
            <a:pPr marL="514350" indent="-514350">
              <a:buFont typeface="+mj-lt"/>
              <a:buAutoNum type="arabicPeriod"/>
            </a:pPr>
            <a:r>
              <a:rPr lang="en-US" sz="2400" dirty="0">
                <a:effectLst/>
                <a:latin typeface="Times New Roman" panose="02020603050405020304" pitchFamily="18" charset="0"/>
                <a:ea typeface="Times New Roman" panose="02020603050405020304" pitchFamily="18" charset="0"/>
              </a:rPr>
              <a:t>How should THEA integrate its systems with Vision Zero philosophy without impacting ramp capacity and reduced safety due to backups?</a:t>
            </a:r>
          </a:p>
          <a:p>
            <a:pPr marL="514350" indent="-514350">
              <a:buFont typeface="+mj-lt"/>
              <a:buAutoNum type="arabicPeriod"/>
            </a:pPr>
            <a:r>
              <a:rPr lang="en-US" sz="2400" dirty="0">
                <a:effectLst/>
                <a:latin typeface="Times New Roman" panose="02020603050405020304" pitchFamily="18" charset="0"/>
                <a:ea typeface="Times New Roman" panose="02020603050405020304" pitchFamily="18" charset="0"/>
              </a:rPr>
              <a:t>Provide at least two ideas for enhancing preservation and maintenance of the THEA facilities</a:t>
            </a:r>
          </a:p>
          <a:p>
            <a:pPr marL="514350" indent="-514350">
              <a:buFont typeface="+mj-lt"/>
              <a:buAutoNum type="arabicPeriod"/>
            </a:pPr>
            <a:r>
              <a:rPr lang="en-US" sz="2400" dirty="0">
                <a:effectLst/>
                <a:latin typeface="Times New Roman" panose="02020603050405020304" pitchFamily="18" charset="0"/>
                <a:ea typeface="Times New Roman" panose="02020603050405020304" pitchFamily="18" charset="0"/>
              </a:rPr>
              <a:t>What steps do you recommend THEA take to entice multiple bidders for future projects?</a:t>
            </a:r>
          </a:p>
          <a:p>
            <a:pPr marL="514350" indent="-514350">
              <a:buFont typeface="+mj-lt"/>
              <a:buAutoNum type="arabicPeriod"/>
            </a:pPr>
            <a:r>
              <a:rPr lang="en-US" sz="2400" dirty="0">
                <a:effectLst/>
                <a:latin typeface="Times New Roman" panose="02020603050405020304" pitchFamily="18" charset="0"/>
                <a:ea typeface="Times New Roman" panose="02020603050405020304" pitchFamily="18" charset="0"/>
              </a:rPr>
              <a:t>What steps would you as the GEC take to assure ITB, RFP, LOI, and RFQ documents are complete and advertised properly to minimize future claims?</a:t>
            </a:r>
          </a:p>
          <a:p>
            <a:pPr marL="0" indent="0">
              <a:buNone/>
            </a:pPr>
            <a:endParaRPr lang="en-US" dirty="0"/>
          </a:p>
        </p:txBody>
      </p:sp>
    </p:spTree>
    <p:extLst>
      <p:ext uri="{BB962C8B-B14F-4D97-AF65-F5344CB8AC3E}">
        <p14:creationId xmlns:p14="http://schemas.microsoft.com/office/powerpoint/2010/main" val="2858658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C7334-744A-4E54-8680-FBAB593033F2}"/>
              </a:ext>
            </a:extLst>
          </p:cNvPr>
          <p:cNvSpPr>
            <a:spLocks noGrp="1"/>
          </p:cNvSpPr>
          <p:nvPr>
            <p:ph type="title"/>
          </p:nvPr>
        </p:nvSpPr>
        <p:spPr/>
        <p:txBody>
          <a:bodyPr/>
          <a:lstStyle/>
          <a:p>
            <a:r>
              <a:rPr lang="en-US" dirty="0"/>
              <a:t>Evaluation Criteria, Specific Questions 5-8</a:t>
            </a:r>
          </a:p>
        </p:txBody>
      </p:sp>
      <p:sp>
        <p:nvSpPr>
          <p:cNvPr id="3" name="Content Placeholder 2">
            <a:extLst>
              <a:ext uri="{FF2B5EF4-FFF2-40B4-BE49-F238E27FC236}">
                <a16:creationId xmlns:a16="http://schemas.microsoft.com/office/drawing/2014/main" id="{CCB271CF-3416-48D4-A0DA-23C1BBC87CBB}"/>
              </a:ext>
            </a:extLst>
          </p:cNvPr>
          <p:cNvSpPr>
            <a:spLocks noGrp="1"/>
          </p:cNvSpPr>
          <p:nvPr>
            <p:ph idx="1"/>
          </p:nvPr>
        </p:nvSpPr>
        <p:spPr>
          <a:xfrm>
            <a:off x="457200" y="1436688"/>
            <a:ext cx="8229600" cy="4525963"/>
          </a:xfrm>
        </p:spPr>
        <p:txBody>
          <a:bodyPr/>
          <a:lstStyle/>
          <a:p>
            <a:pPr marL="457200" marR="0" lvl="0" indent="-457200">
              <a:spcBef>
                <a:spcPts val="0"/>
              </a:spcBef>
              <a:spcAft>
                <a:spcPts val="0"/>
              </a:spcAft>
              <a:buFont typeface="+mj-lt"/>
              <a:buAutoNum type="arabicPeriod" startAt="5"/>
            </a:pPr>
            <a:r>
              <a:rPr lang="en-US" sz="2000" dirty="0">
                <a:effectLst/>
                <a:latin typeface="Times New Roman" panose="02020603050405020304" pitchFamily="18" charset="0"/>
                <a:ea typeface="Times New Roman" panose="02020603050405020304" pitchFamily="18" charset="0"/>
              </a:rPr>
              <a:t>What steps would you as the GEC take to assure products such as reports,</a:t>
            </a:r>
            <a:r>
              <a:rPr lang="en-US" sz="2000" dirty="0">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studies, designs, and contracted deliverables are delivered on time and                                                             within budget?</a:t>
            </a:r>
          </a:p>
          <a:p>
            <a:pPr marL="457200" marR="0" lvl="0" indent="-457200">
              <a:spcBef>
                <a:spcPts val="0"/>
              </a:spcBef>
              <a:spcAft>
                <a:spcPts val="0"/>
              </a:spcAft>
              <a:buFont typeface="+mj-lt"/>
              <a:buAutoNum type="arabicPeriod" startAt="5"/>
            </a:pPr>
            <a:endParaRPr lang="en-US" sz="2000" dirty="0">
              <a:effectLst/>
              <a:latin typeface="Times New Roman" panose="02020603050405020304" pitchFamily="18" charset="0"/>
              <a:ea typeface="Times New Roman" panose="02020603050405020304" pitchFamily="18" charset="0"/>
            </a:endParaRPr>
          </a:p>
          <a:p>
            <a:pPr marL="457200" marR="0" lvl="0" indent="-457200">
              <a:spcBef>
                <a:spcPts val="0"/>
              </a:spcBef>
              <a:spcAft>
                <a:spcPts val="0"/>
              </a:spcAft>
              <a:buFont typeface="+mj-lt"/>
              <a:buAutoNum type="arabicPeriod" startAt="5"/>
            </a:pPr>
            <a:r>
              <a:rPr lang="en-US" sz="2000" dirty="0">
                <a:effectLst/>
                <a:latin typeface="Times New Roman" panose="02020603050405020304" pitchFamily="18" charset="0"/>
                <a:ea typeface="Times New Roman" panose="02020603050405020304" pitchFamily="18" charset="0"/>
              </a:rPr>
              <a:t> As the GEC, how will you control your own costs while still providing THEA with exceptional service?</a:t>
            </a:r>
          </a:p>
          <a:p>
            <a:pPr marL="457200" marR="0" lvl="0" indent="-457200">
              <a:spcBef>
                <a:spcPts val="0"/>
              </a:spcBef>
              <a:spcAft>
                <a:spcPts val="0"/>
              </a:spcAft>
              <a:buFont typeface="+mj-lt"/>
              <a:buAutoNum type="arabicPeriod" startAt="5"/>
            </a:pPr>
            <a:endParaRPr lang="en-US" sz="2000" dirty="0">
              <a:effectLst/>
              <a:latin typeface="Times New Roman" panose="02020603050405020304" pitchFamily="18" charset="0"/>
              <a:ea typeface="Times New Roman" panose="02020603050405020304" pitchFamily="18" charset="0"/>
            </a:endParaRPr>
          </a:p>
          <a:p>
            <a:pPr marL="457200" marR="0" lvl="0" indent="-457200">
              <a:spcBef>
                <a:spcPts val="0"/>
              </a:spcBef>
              <a:spcAft>
                <a:spcPts val="0"/>
              </a:spcAft>
              <a:buFont typeface="+mj-lt"/>
              <a:buAutoNum type="arabicPeriod" startAt="5"/>
            </a:pPr>
            <a:r>
              <a:rPr lang="en-US" sz="2000" dirty="0">
                <a:effectLst/>
                <a:latin typeface="Times New Roman" panose="02020603050405020304" pitchFamily="18" charset="0"/>
                <a:ea typeface="Times New Roman" panose="02020603050405020304" pitchFamily="18" charset="0"/>
              </a:rPr>
              <a:t> As the GEC, what is your succession plan for the key roles at THEA?</a:t>
            </a:r>
          </a:p>
          <a:p>
            <a:pPr marL="457200" marR="0" lvl="0" indent="-457200">
              <a:spcBef>
                <a:spcPts val="0"/>
              </a:spcBef>
              <a:spcAft>
                <a:spcPts val="0"/>
              </a:spcAft>
              <a:buFont typeface="+mj-lt"/>
              <a:buAutoNum type="arabicPeriod" startAt="5"/>
            </a:pPr>
            <a:endParaRPr lang="en-US" sz="2000" dirty="0">
              <a:effectLst/>
              <a:latin typeface="Times New Roman" panose="02020603050405020304" pitchFamily="18" charset="0"/>
              <a:ea typeface="Times New Roman" panose="02020603050405020304" pitchFamily="18" charset="0"/>
            </a:endParaRPr>
          </a:p>
          <a:p>
            <a:pPr marL="457200" marR="0" lvl="0" indent="-457200">
              <a:spcBef>
                <a:spcPts val="0"/>
              </a:spcBef>
              <a:spcAft>
                <a:spcPts val="0"/>
              </a:spcAft>
              <a:buFont typeface="+mj-lt"/>
              <a:buAutoNum type="arabicPeriod" startAt="5"/>
            </a:pPr>
            <a:r>
              <a:rPr lang="en-US" sz="2000" dirty="0">
                <a:effectLst/>
                <a:latin typeface="Times New Roman" panose="02020603050405020304" pitchFamily="18" charset="0"/>
                <a:ea typeface="Times New Roman" panose="02020603050405020304" pitchFamily="18" charset="0"/>
              </a:rPr>
              <a:t>What do you see as the two most important technology advances that THEA needs to consider adopting in the future not including connected vehicles?</a:t>
            </a:r>
          </a:p>
          <a:p>
            <a:pPr marL="0" indent="0">
              <a:buNone/>
            </a:pPr>
            <a:endParaRPr lang="en-US" dirty="0"/>
          </a:p>
        </p:txBody>
      </p:sp>
    </p:spTree>
    <p:extLst>
      <p:ext uri="{BB962C8B-B14F-4D97-AF65-F5344CB8AC3E}">
        <p14:creationId xmlns:p14="http://schemas.microsoft.com/office/powerpoint/2010/main" val="3530186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7047D-5CFD-4E3F-AF40-FBF3EE748D53}"/>
              </a:ext>
            </a:extLst>
          </p:cNvPr>
          <p:cNvSpPr>
            <a:spLocks noGrp="1"/>
          </p:cNvSpPr>
          <p:nvPr>
            <p:ph type="title"/>
          </p:nvPr>
        </p:nvSpPr>
        <p:spPr/>
        <p:txBody>
          <a:bodyPr/>
          <a:lstStyle/>
          <a:p>
            <a:r>
              <a:rPr lang="en-US" dirty="0"/>
              <a:t>Evaluation Criteria, Part 2</a:t>
            </a:r>
          </a:p>
        </p:txBody>
      </p:sp>
      <p:graphicFrame>
        <p:nvGraphicFramePr>
          <p:cNvPr id="4" name="Content Placeholder 3">
            <a:extLst>
              <a:ext uri="{FF2B5EF4-FFF2-40B4-BE49-F238E27FC236}">
                <a16:creationId xmlns:a16="http://schemas.microsoft.com/office/drawing/2014/main" id="{C40C109D-9732-4E14-AFD5-6A67FC03DAA7}"/>
              </a:ext>
            </a:extLst>
          </p:cNvPr>
          <p:cNvGraphicFramePr>
            <a:graphicFrameLocks noGrp="1"/>
          </p:cNvGraphicFramePr>
          <p:nvPr>
            <p:ph idx="1"/>
            <p:extLst>
              <p:ext uri="{D42A27DB-BD31-4B8C-83A1-F6EECF244321}">
                <p14:modId xmlns:p14="http://schemas.microsoft.com/office/powerpoint/2010/main" val="2226020972"/>
              </p:ext>
            </p:extLst>
          </p:nvPr>
        </p:nvGraphicFramePr>
        <p:xfrm>
          <a:off x="2057400" y="1219200"/>
          <a:ext cx="4909545" cy="4562107"/>
        </p:xfrm>
        <a:graphic>
          <a:graphicData uri="http://schemas.openxmlformats.org/drawingml/2006/table">
            <a:tbl>
              <a:tblPr firstRow="1" firstCol="1" lastRow="1" lastCol="1" bandRow="1" bandCol="1">
                <a:tableStyleId>{5C22544A-7EE6-4342-B048-85BDC9FD1C3A}</a:tableStyleId>
              </a:tblPr>
              <a:tblGrid>
                <a:gridCol w="379474">
                  <a:extLst>
                    <a:ext uri="{9D8B030D-6E8A-4147-A177-3AD203B41FA5}">
                      <a16:colId xmlns:a16="http://schemas.microsoft.com/office/drawing/2014/main" val="2247662129"/>
                    </a:ext>
                  </a:extLst>
                </a:gridCol>
                <a:gridCol w="3595506">
                  <a:extLst>
                    <a:ext uri="{9D8B030D-6E8A-4147-A177-3AD203B41FA5}">
                      <a16:colId xmlns:a16="http://schemas.microsoft.com/office/drawing/2014/main" val="1304587225"/>
                    </a:ext>
                  </a:extLst>
                </a:gridCol>
                <a:gridCol w="934565">
                  <a:extLst>
                    <a:ext uri="{9D8B030D-6E8A-4147-A177-3AD203B41FA5}">
                      <a16:colId xmlns:a16="http://schemas.microsoft.com/office/drawing/2014/main" val="388555842"/>
                    </a:ext>
                  </a:extLst>
                </a:gridCol>
              </a:tblGrid>
              <a:tr h="259829">
                <a:tc>
                  <a:txBody>
                    <a:bodyPr/>
                    <a:lstStyle/>
                    <a:p>
                      <a:pPr marL="0" marR="0">
                        <a:spcBef>
                          <a:spcPts val="0"/>
                        </a:spcBef>
                        <a:spcAft>
                          <a:spcPts val="0"/>
                        </a:spcAft>
                      </a:pPr>
                      <a:r>
                        <a:rPr lang="en-US" sz="800">
                          <a:effectLst/>
                        </a:rPr>
                        <a:t> </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407160" marR="1400175" algn="ctr">
                        <a:spcBef>
                          <a:spcPts val="610"/>
                        </a:spcBef>
                        <a:spcAft>
                          <a:spcPts val="0"/>
                        </a:spcAft>
                      </a:pPr>
                      <a:r>
                        <a:rPr lang="en-US" sz="900">
                          <a:effectLst/>
                        </a:rPr>
                        <a:t>EVALUATION CRITERIA</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54635" marR="0">
                        <a:lnSpc>
                          <a:spcPts val="1240"/>
                        </a:lnSpc>
                        <a:spcBef>
                          <a:spcPts val="0"/>
                        </a:spcBef>
                        <a:spcAft>
                          <a:spcPts val="0"/>
                        </a:spcAft>
                      </a:pPr>
                      <a:r>
                        <a:rPr lang="en-US" sz="900">
                          <a:effectLst/>
                        </a:rPr>
                        <a:t>Maximum</a:t>
                      </a:r>
                    </a:p>
                    <a:p>
                      <a:pPr marL="196215" marR="0">
                        <a:lnSpc>
                          <a:spcPts val="1185"/>
                        </a:lnSpc>
                        <a:spcBef>
                          <a:spcPts val="5"/>
                        </a:spcBef>
                        <a:spcAft>
                          <a:spcPts val="0"/>
                        </a:spcAft>
                      </a:pPr>
                      <a:r>
                        <a:rPr lang="en-US" sz="900">
                          <a:effectLst/>
                        </a:rPr>
                        <a:t>Point Value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173359586"/>
                  </a:ext>
                </a:extLst>
              </a:tr>
              <a:tr h="798488">
                <a:tc>
                  <a:txBody>
                    <a:bodyPr/>
                    <a:lstStyle/>
                    <a:p>
                      <a:pPr marL="0" marR="168275" algn="r">
                        <a:lnSpc>
                          <a:spcPts val="1250"/>
                        </a:lnSpc>
                        <a:spcBef>
                          <a:spcPts val="0"/>
                        </a:spcBef>
                        <a:spcAft>
                          <a:spcPts val="0"/>
                        </a:spcAft>
                      </a:pPr>
                      <a:r>
                        <a:rPr lang="en-US" sz="900">
                          <a:effectLst/>
                        </a:rPr>
                        <a:t>1.</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3665" marR="711835">
                        <a:spcBef>
                          <a:spcPts val="0"/>
                        </a:spcBef>
                        <a:spcAft>
                          <a:spcPts val="0"/>
                        </a:spcAft>
                      </a:pPr>
                      <a:r>
                        <a:rPr lang="en-US" sz="900" u="heavy">
                          <a:effectLst/>
                        </a:rPr>
                        <a:t>Respondent’s Understanding of scope &amp; management</a:t>
                      </a:r>
                      <a:r>
                        <a:rPr lang="en-US" sz="900">
                          <a:effectLst/>
                        </a:rPr>
                        <a:t> </a:t>
                      </a:r>
                      <a:r>
                        <a:rPr lang="en-US" sz="900" u="heavy">
                          <a:effectLst/>
                        </a:rPr>
                        <a:t>approach:</a:t>
                      </a:r>
                      <a:endParaRPr lang="en-US" sz="900">
                        <a:effectLst/>
                      </a:endParaRPr>
                    </a:p>
                    <a:p>
                      <a:pPr marL="0" marR="0">
                        <a:spcBef>
                          <a:spcPts val="35"/>
                        </a:spcBef>
                        <a:spcAft>
                          <a:spcPts val="0"/>
                        </a:spcAft>
                      </a:pPr>
                      <a:r>
                        <a:rPr lang="en-US" sz="800">
                          <a:effectLst/>
                        </a:rPr>
                        <a:t> </a:t>
                      </a:r>
                      <a:endParaRPr lang="en-US" sz="900">
                        <a:effectLst/>
                      </a:endParaRPr>
                    </a:p>
                    <a:p>
                      <a:pPr marL="342900" marR="313055" lvl="0" indent="-342900">
                        <a:spcBef>
                          <a:spcPts val="5"/>
                        </a:spcBef>
                        <a:spcAft>
                          <a:spcPts val="0"/>
                        </a:spcAft>
                        <a:buSzPts val="1100"/>
                        <a:buFont typeface="Symbol" panose="05050102010706020507" pitchFamily="18" charset="2"/>
                        <a:buChar char=""/>
                        <a:tabLst>
                          <a:tab pos="342265" algn="l"/>
                          <a:tab pos="342900" algn="l"/>
                        </a:tabLst>
                      </a:pPr>
                      <a:r>
                        <a:rPr lang="en-US" sz="900">
                          <a:effectLst/>
                        </a:rPr>
                        <a:t>Evaluation based on Respondent’s understanding of scope &amp; management approach in</a:t>
                      </a:r>
                      <a:r>
                        <a:rPr lang="en-US" sz="900" spc="-5">
                          <a:effectLst/>
                        </a:rPr>
                        <a:t> </a:t>
                      </a:r>
                      <a:r>
                        <a:rPr lang="en-US" sz="900">
                          <a:effectLst/>
                        </a:rPr>
                        <a:t>presentation</a:t>
                      </a:r>
                      <a:endParaRPr lang="en-US" sz="9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1000" dirty="0">
                          <a:effectLst/>
                        </a:rPr>
                        <a:t> </a:t>
                      </a:r>
                      <a:endParaRPr lang="en-US" sz="900" dirty="0">
                        <a:effectLst/>
                      </a:endParaRPr>
                    </a:p>
                    <a:p>
                      <a:pPr marL="0" marR="0" algn="ctr">
                        <a:spcBef>
                          <a:spcPts val="15"/>
                        </a:spcBef>
                        <a:spcAft>
                          <a:spcPts val="0"/>
                        </a:spcAft>
                      </a:pPr>
                      <a:r>
                        <a:rPr lang="en-US" sz="1300" dirty="0">
                          <a:effectLst/>
                        </a:rPr>
                        <a:t> </a:t>
                      </a:r>
                      <a:r>
                        <a:rPr lang="en-US" sz="900" dirty="0">
                          <a:effectLst/>
                        </a:rPr>
                        <a:t>25</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617267854"/>
                  </a:ext>
                </a:extLst>
              </a:tr>
              <a:tr h="928916">
                <a:tc>
                  <a:txBody>
                    <a:bodyPr/>
                    <a:lstStyle/>
                    <a:p>
                      <a:pPr marL="0" marR="168275" algn="r">
                        <a:lnSpc>
                          <a:spcPts val="1250"/>
                        </a:lnSpc>
                        <a:spcBef>
                          <a:spcPts val="0"/>
                        </a:spcBef>
                        <a:spcAft>
                          <a:spcPts val="0"/>
                        </a:spcAft>
                      </a:pPr>
                      <a:r>
                        <a:rPr lang="en-US" sz="900">
                          <a:effectLst/>
                        </a:rPr>
                        <a:t>2.</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3665" marR="0">
                        <a:lnSpc>
                          <a:spcPts val="1240"/>
                        </a:lnSpc>
                        <a:spcBef>
                          <a:spcPts val="0"/>
                        </a:spcBef>
                        <a:spcAft>
                          <a:spcPts val="0"/>
                        </a:spcAft>
                      </a:pPr>
                      <a:r>
                        <a:rPr lang="en-US" sz="900" u="heavy" spc="-280">
                          <a:effectLst/>
                        </a:rPr>
                        <a:t> </a:t>
                      </a:r>
                      <a:r>
                        <a:rPr lang="en-US" sz="900" u="heavy">
                          <a:effectLst/>
                        </a:rPr>
                        <a:t>Respondent’s Use of Resources:</a:t>
                      </a:r>
                      <a:endParaRPr lang="en-US" sz="900">
                        <a:effectLst/>
                      </a:endParaRPr>
                    </a:p>
                    <a:p>
                      <a:pPr marL="0" marR="0">
                        <a:spcBef>
                          <a:spcPts val="10"/>
                        </a:spcBef>
                        <a:spcAft>
                          <a:spcPts val="0"/>
                        </a:spcAft>
                      </a:pPr>
                      <a:r>
                        <a:rPr lang="en-US" sz="900">
                          <a:effectLst/>
                        </a:rPr>
                        <a:t> </a:t>
                      </a:r>
                    </a:p>
                    <a:p>
                      <a:pPr marL="342900" marR="127000" lvl="0" indent="-342900">
                        <a:spcBef>
                          <a:spcPts val="0"/>
                        </a:spcBef>
                        <a:spcAft>
                          <a:spcPts val="0"/>
                        </a:spcAft>
                        <a:buSzPts val="1100"/>
                        <a:buFont typeface="Symbol" panose="05050102010706020507" pitchFamily="18" charset="2"/>
                        <a:buChar char=""/>
                        <a:tabLst>
                          <a:tab pos="342265" algn="l"/>
                          <a:tab pos="342900" algn="l"/>
                        </a:tabLst>
                      </a:pPr>
                      <a:r>
                        <a:rPr lang="en-US" sz="900">
                          <a:effectLst/>
                        </a:rPr>
                        <a:t>Evaluation based on Respondent’s demonstrated effective and efficient use of any and all tools and resources, including human resources and technology, available to the Respondent in accomplishing this project for the</a:t>
                      </a:r>
                      <a:r>
                        <a:rPr lang="en-US" sz="900" spc="-25">
                          <a:effectLst/>
                        </a:rPr>
                        <a:t> </a:t>
                      </a:r>
                      <a:r>
                        <a:rPr lang="en-US" sz="900">
                          <a:effectLst/>
                        </a:rPr>
                        <a:t>Authority</a:t>
                      </a:r>
                      <a:endParaRPr lang="en-US" sz="9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1000" dirty="0">
                          <a:effectLst/>
                        </a:rPr>
                        <a:t> </a:t>
                      </a:r>
                      <a:endParaRPr lang="en-US" sz="900" dirty="0">
                        <a:effectLst/>
                      </a:endParaRPr>
                    </a:p>
                    <a:p>
                      <a:pPr marL="0" marR="0">
                        <a:spcBef>
                          <a:spcPts val="0"/>
                        </a:spcBef>
                        <a:spcAft>
                          <a:spcPts val="0"/>
                        </a:spcAft>
                      </a:pPr>
                      <a:r>
                        <a:rPr lang="en-US" sz="1000" dirty="0">
                          <a:effectLst/>
                        </a:rPr>
                        <a:t> </a:t>
                      </a:r>
                      <a:endParaRPr lang="en-US" sz="900" dirty="0">
                        <a:effectLst/>
                      </a:endParaRPr>
                    </a:p>
                    <a:p>
                      <a:pPr marL="0" marR="0" algn="ctr">
                        <a:spcBef>
                          <a:spcPts val="35"/>
                        </a:spcBef>
                        <a:spcAft>
                          <a:spcPts val="0"/>
                        </a:spcAft>
                      </a:pPr>
                      <a:r>
                        <a:rPr lang="en-US" sz="800" dirty="0">
                          <a:effectLst/>
                        </a:rPr>
                        <a:t> </a:t>
                      </a:r>
                      <a:r>
                        <a:rPr lang="en-US" sz="900" dirty="0">
                          <a:effectLst/>
                        </a:rPr>
                        <a:t>20</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323373377"/>
                  </a:ext>
                </a:extLst>
              </a:tr>
              <a:tr h="928916">
                <a:tc>
                  <a:txBody>
                    <a:bodyPr/>
                    <a:lstStyle/>
                    <a:p>
                      <a:pPr marL="0" marR="168275" algn="r">
                        <a:lnSpc>
                          <a:spcPts val="1250"/>
                        </a:lnSpc>
                        <a:spcBef>
                          <a:spcPts val="0"/>
                        </a:spcBef>
                        <a:spcAft>
                          <a:spcPts val="0"/>
                        </a:spcAft>
                      </a:pPr>
                      <a:r>
                        <a:rPr lang="en-US" sz="900">
                          <a:effectLst/>
                        </a:rPr>
                        <a:t>3.</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3665" marR="0">
                        <a:lnSpc>
                          <a:spcPts val="1240"/>
                        </a:lnSpc>
                        <a:spcBef>
                          <a:spcPts val="0"/>
                        </a:spcBef>
                        <a:spcAft>
                          <a:spcPts val="0"/>
                        </a:spcAft>
                      </a:pPr>
                      <a:r>
                        <a:rPr lang="en-US" sz="900" u="heavy" spc="-280">
                          <a:effectLst/>
                        </a:rPr>
                        <a:t> </a:t>
                      </a:r>
                      <a:r>
                        <a:rPr lang="en-US" sz="900" u="heavy">
                          <a:effectLst/>
                        </a:rPr>
                        <a:t>Respondent’s Comprehensiveness:</a:t>
                      </a:r>
                      <a:endParaRPr lang="en-US" sz="900">
                        <a:effectLst/>
                      </a:endParaRPr>
                    </a:p>
                    <a:p>
                      <a:pPr marL="0" marR="0">
                        <a:spcBef>
                          <a:spcPts val="10"/>
                        </a:spcBef>
                        <a:spcAft>
                          <a:spcPts val="0"/>
                        </a:spcAft>
                      </a:pPr>
                      <a:r>
                        <a:rPr lang="en-US" sz="900">
                          <a:effectLst/>
                        </a:rPr>
                        <a:t> </a:t>
                      </a:r>
                    </a:p>
                    <a:p>
                      <a:pPr marL="342900" marR="117475" lvl="0" indent="-342900">
                        <a:spcBef>
                          <a:spcPts val="0"/>
                        </a:spcBef>
                        <a:spcAft>
                          <a:spcPts val="0"/>
                        </a:spcAft>
                        <a:buSzPts val="1100"/>
                        <a:buFont typeface="Symbol" panose="05050102010706020507" pitchFamily="18" charset="2"/>
                        <a:buChar char=""/>
                        <a:tabLst>
                          <a:tab pos="342265" algn="l"/>
                          <a:tab pos="342900" algn="l"/>
                        </a:tabLst>
                      </a:pPr>
                      <a:r>
                        <a:rPr lang="en-US" sz="900">
                          <a:effectLst/>
                        </a:rPr>
                        <a:t>Evaluation based on Respondent’s demonstrated comprehensiveness, effectiveness and coherency of the proposal and Q&amp;A session. Respondent addressing all required issues and communicate the idea</a:t>
                      </a:r>
                      <a:r>
                        <a:rPr lang="en-US" sz="900" spc="-25">
                          <a:effectLst/>
                        </a:rPr>
                        <a:t> </a:t>
                      </a:r>
                      <a:r>
                        <a:rPr lang="en-US" sz="900">
                          <a:effectLst/>
                        </a:rPr>
                        <a:t>effectively.</a:t>
                      </a:r>
                      <a:endParaRPr lang="en-US" sz="9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1000" dirty="0">
                          <a:effectLst/>
                        </a:rPr>
                        <a:t> </a:t>
                      </a:r>
                      <a:endParaRPr lang="en-US" sz="900" dirty="0">
                        <a:effectLst/>
                      </a:endParaRPr>
                    </a:p>
                    <a:p>
                      <a:pPr marL="0" marR="0">
                        <a:spcBef>
                          <a:spcPts val="0"/>
                        </a:spcBef>
                        <a:spcAft>
                          <a:spcPts val="0"/>
                        </a:spcAft>
                      </a:pPr>
                      <a:r>
                        <a:rPr lang="en-US" sz="1000" dirty="0">
                          <a:effectLst/>
                        </a:rPr>
                        <a:t> </a:t>
                      </a:r>
                      <a:endParaRPr lang="en-US" sz="900" dirty="0">
                        <a:effectLst/>
                      </a:endParaRPr>
                    </a:p>
                    <a:p>
                      <a:pPr marL="0" marR="0" algn="ctr">
                        <a:spcBef>
                          <a:spcPts val="20"/>
                        </a:spcBef>
                        <a:spcAft>
                          <a:spcPts val="0"/>
                        </a:spcAft>
                      </a:pPr>
                      <a:r>
                        <a:rPr lang="en-US" sz="800" dirty="0">
                          <a:effectLst/>
                        </a:rPr>
                        <a:t> </a:t>
                      </a:r>
                      <a:r>
                        <a:rPr lang="en-US" sz="900" dirty="0">
                          <a:effectLst/>
                        </a:rPr>
                        <a:t>25</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5571508"/>
                  </a:ext>
                </a:extLst>
              </a:tr>
              <a:tr h="526848">
                <a:tc>
                  <a:txBody>
                    <a:bodyPr/>
                    <a:lstStyle/>
                    <a:p>
                      <a:pPr marL="0" marR="168275" algn="r">
                        <a:lnSpc>
                          <a:spcPts val="1250"/>
                        </a:lnSpc>
                        <a:spcBef>
                          <a:spcPts val="0"/>
                        </a:spcBef>
                        <a:spcAft>
                          <a:spcPts val="0"/>
                        </a:spcAft>
                      </a:pPr>
                      <a:r>
                        <a:rPr lang="en-US" sz="900">
                          <a:effectLst/>
                        </a:rPr>
                        <a:t>4.</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3665" marR="0">
                        <a:lnSpc>
                          <a:spcPts val="1240"/>
                        </a:lnSpc>
                        <a:spcBef>
                          <a:spcPts val="0"/>
                        </a:spcBef>
                        <a:spcAft>
                          <a:spcPts val="0"/>
                        </a:spcAft>
                      </a:pPr>
                      <a:r>
                        <a:rPr lang="en-US" sz="900" u="heavy">
                          <a:effectLst/>
                        </a:rPr>
                        <a:t>Unique Concepts &amp; Savings:</a:t>
                      </a:r>
                      <a:endParaRPr lang="en-US" sz="900">
                        <a:effectLst/>
                      </a:endParaRPr>
                    </a:p>
                    <a:p>
                      <a:pPr marL="0" marR="0">
                        <a:spcBef>
                          <a:spcPts val="10"/>
                        </a:spcBef>
                        <a:spcAft>
                          <a:spcPts val="0"/>
                        </a:spcAft>
                      </a:pPr>
                      <a:r>
                        <a:rPr lang="en-US" sz="900">
                          <a:effectLst/>
                        </a:rPr>
                        <a:t> </a:t>
                      </a:r>
                    </a:p>
                    <a:p>
                      <a:pPr marL="342900" marR="0" lvl="0" indent="-342900">
                        <a:spcBef>
                          <a:spcPts val="0"/>
                        </a:spcBef>
                        <a:spcAft>
                          <a:spcPts val="0"/>
                        </a:spcAft>
                        <a:buSzPts val="1100"/>
                        <a:buFont typeface="Symbol" panose="05050102010706020507" pitchFamily="18" charset="2"/>
                        <a:buChar char=""/>
                        <a:tabLst>
                          <a:tab pos="342265" algn="l"/>
                          <a:tab pos="342900" algn="l"/>
                        </a:tabLst>
                      </a:pPr>
                      <a:r>
                        <a:rPr lang="en-US" sz="900">
                          <a:effectLst/>
                        </a:rPr>
                        <a:t>Unique concepts &amp; savings presented by the</a:t>
                      </a:r>
                      <a:r>
                        <a:rPr lang="en-US" sz="900" spc="-50">
                          <a:effectLst/>
                        </a:rPr>
                        <a:t> </a:t>
                      </a:r>
                      <a:r>
                        <a:rPr lang="en-US" sz="900">
                          <a:effectLst/>
                        </a:rPr>
                        <a:t>Respondent</a:t>
                      </a:r>
                      <a:endParaRPr lang="en-US" sz="9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lgn="ctr">
                        <a:spcBef>
                          <a:spcPts val="20"/>
                        </a:spcBef>
                        <a:spcAft>
                          <a:spcPts val="0"/>
                        </a:spcAft>
                      </a:pPr>
                      <a:r>
                        <a:rPr lang="en-US" sz="1300" dirty="0">
                          <a:effectLst/>
                        </a:rPr>
                        <a:t> </a:t>
                      </a:r>
                      <a:r>
                        <a:rPr lang="en-US" sz="900" dirty="0">
                          <a:effectLst/>
                        </a:rPr>
                        <a:t>15</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49175647"/>
                  </a:ext>
                </a:extLst>
              </a:tr>
              <a:tr h="787191">
                <a:tc>
                  <a:txBody>
                    <a:bodyPr/>
                    <a:lstStyle/>
                    <a:p>
                      <a:pPr marL="0" marR="168275" algn="r">
                        <a:lnSpc>
                          <a:spcPts val="1250"/>
                        </a:lnSpc>
                        <a:spcBef>
                          <a:spcPts val="0"/>
                        </a:spcBef>
                        <a:spcAft>
                          <a:spcPts val="0"/>
                        </a:spcAft>
                      </a:pPr>
                      <a:r>
                        <a:rPr lang="en-US" sz="900">
                          <a:effectLst/>
                        </a:rPr>
                        <a:t>5.</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13665" marR="0">
                        <a:lnSpc>
                          <a:spcPts val="1240"/>
                        </a:lnSpc>
                        <a:spcBef>
                          <a:spcPts val="0"/>
                        </a:spcBef>
                        <a:spcAft>
                          <a:spcPts val="0"/>
                        </a:spcAft>
                      </a:pPr>
                      <a:r>
                        <a:rPr lang="en-US" sz="900" u="heavy" spc="-280">
                          <a:effectLst/>
                        </a:rPr>
                        <a:t> </a:t>
                      </a:r>
                      <a:r>
                        <a:rPr lang="en-US" sz="900" u="heavy">
                          <a:effectLst/>
                        </a:rPr>
                        <a:t>Respondent’s Q&amp;A:</a:t>
                      </a:r>
                      <a:endParaRPr lang="en-US" sz="900">
                        <a:effectLst/>
                      </a:endParaRPr>
                    </a:p>
                    <a:p>
                      <a:pPr marL="0" marR="0">
                        <a:spcBef>
                          <a:spcPts val="20"/>
                        </a:spcBef>
                        <a:spcAft>
                          <a:spcPts val="0"/>
                        </a:spcAft>
                      </a:pPr>
                      <a:r>
                        <a:rPr lang="en-US" sz="900">
                          <a:effectLst/>
                        </a:rPr>
                        <a:t> </a:t>
                      </a:r>
                    </a:p>
                    <a:p>
                      <a:pPr marL="342900" marR="163830" lvl="0" indent="-342900">
                        <a:lnSpc>
                          <a:spcPct val="98000"/>
                        </a:lnSpc>
                        <a:spcBef>
                          <a:spcPts val="0"/>
                        </a:spcBef>
                        <a:spcAft>
                          <a:spcPts val="0"/>
                        </a:spcAft>
                        <a:buSzPts val="1100"/>
                        <a:buFont typeface="Symbol" panose="05050102010706020507" pitchFamily="18" charset="2"/>
                        <a:buChar char=""/>
                        <a:tabLst>
                          <a:tab pos="342265" algn="l"/>
                          <a:tab pos="342900" algn="l"/>
                        </a:tabLst>
                      </a:pPr>
                      <a:r>
                        <a:rPr lang="en-US" sz="900">
                          <a:effectLst/>
                        </a:rPr>
                        <a:t>Evaluation based on Respondent’s answers to questions posed by the THEA Evaluation</a:t>
                      </a:r>
                      <a:r>
                        <a:rPr lang="en-US" sz="900" spc="-25">
                          <a:effectLst/>
                        </a:rPr>
                        <a:t> </a:t>
                      </a:r>
                      <a:r>
                        <a:rPr lang="en-US" sz="900">
                          <a:effectLst/>
                        </a:rPr>
                        <a:t>Committee</a:t>
                      </a:r>
                      <a:endParaRPr lang="en-US" sz="900">
                        <a:effectLst/>
                        <a:latin typeface="Arial" panose="020B0604020202020204" pitchFamily="34" charset="0"/>
                        <a:ea typeface="Symbol" panose="05050102010706020507" pitchFamily="18" charset="2"/>
                        <a:cs typeface="Symbol" panose="05050102010706020507" pitchFamily="18" charset="2"/>
                      </a:endParaRPr>
                    </a:p>
                  </a:txBody>
                  <a:tcPr marL="0" marR="0" marT="0" marB="0"/>
                </a:tc>
                <a:tc>
                  <a:txBody>
                    <a:bodyPr/>
                    <a:lstStyle/>
                    <a:p>
                      <a:pPr marL="0" marR="0">
                        <a:spcBef>
                          <a:spcPts val="0"/>
                        </a:spcBef>
                        <a:spcAft>
                          <a:spcPts val="0"/>
                        </a:spcAft>
                      </a:pPr>
                      <a:r>
                        <a:rPr lang="en-US" sz="1000" dirty="0">
                          <a:effectLst/>
                        </a:rPr>
                        <a:t> </a:t>
                      </a:r>
                      <a:endParaRPr lang="en-US" sz="900" dirty="0">
                        <a:effectLst/>
                      </a:endParaRPr>
                    </a:p>
                    <a:p>
                      <a:pPr marL="0" marR="0" algn="ctr">
                        <a:spcBef>
                          <a:spcPts val="25"/>
                        </a:spcBef>
                        <a:spcAft>
                          <a:spcPts val="0"/>
                        </a:spcAft>
                      </a:pPr>
                      <a:r>
                        <a:rPr lang="en-US" sz="1300" dirty="0">
                          <a:effectLst/>
                        </a:rPr>
                        <a:t> </a:t>
                      </a:r>
                      <a:r>
                        <a:rPr lang="en-US" sz="900" dirty="0">
                          <a:effectLst/>
                        </a:rPr>
                        <a:t>15</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396873132"/>
                  </a:ext>
                </a:extLst>
              </a:tr>
              <a:tr h="295774">
                <a:tc>
                  <a:txBody>
                    <a:bodyPr/>
                    <a:lstStyle/>
                    <a:p>
                      <a:pPr marL="0" marR="0">
                        <a:spcBef>
                          <a:spcPts val="0"/>
                        </a:spcBef>
                        <a:spcAft>
                          <a:spcPts val="0"/>
                        </a:spcAft>
                      </a:pPr>
                      <a:r>
                        <a:rPr lang="en-US" sz="800">
                          <a:effectLst/>
                        </a:rPr>
                        <a:t> </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spcBef>
                          <a:spcPts val="30"/>
                        </a:spcBef>
                        <a:spcAft>
                          <a:spcPts val="0"/>
                        </a:spcAft>
                      </a:pPr>
                      <a:r>
                        <a:rPr lang="en-US" sz="800">
                          <a:effectLst/>
                        </a:rPr>
                        <a:t> </a:t>
                      </a:r>
                      <a:endParaRPr lang="en-US" sz="900">
                        <a:effectLst/>
                      </a:endParaRPr>
                    </a:p>
                    <a:p>
                      <a:pPr marL="0" marR="60960" algn="r">
                        <a:spcBef>
                          <a:spcPts val="0"/>
                        </a:spcBef>
                        <a:spcAft>
                          <a:spcPts val="0"/>
                        </a:spcAft>
                      </a:pPr>
                      <a:r>
                        <a:rPr lang="en-US" sz="900">
                          <a:effectLst/>
                        </a:rPr>
                        <a:t>TOTAL:</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0" marR="0" algn="ctr">
                        <a:spcBef>
                          <a:spcPts val="35"/>
                        </a:spcBef>
                        <a:spcAft>
                          <a:spcPts val="0"/>
                        </a:spcAft>
                      </a:pPr>
                      <a:r>
                        <a:rPr lang="en-US" sz="800" dirty="0">
                          <a:effectLst/>
                        </a:rPr>
                        <a:t> </a:t>
                      </a:r>
                      <a:r>
                        <a:rPr lang="en-US" sz="900" dirty="0">
                          <a:effectLst/>
                        </a:rPr>
                        <a:t>100</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676551473"/>
                  </a:ext>
                </a:extLst>
              </a:tr>
            </a:tbl>
          </a:graphicData>
        </a:graphic>
      </p:graphicFrame>
    </p:spTree>
    <p:extLst>
      <p:ext uri="{BB962C8B-B14F-4D97-AF65-F5344CB8AC3E}">
        <p14:creationId xmlns:p14="http://schemas.microsoft.com/office/powerpoint/2010/main" val="2957742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09600" y="-152400"/>
            <a:ext cx="7886700" cy="1325563"/>
          </a:xfrm>
        </p:spPr>
        <p:txBody>
          <a:bodyPr>
            <a:normAutofit/>
          </a:bodyPr>
          <a:lstStyle/>
          <a:p>
            <a:pPr>
              <a:lnSpc>
                <a:spcPct val="90000"/>
              </a:lnSpc>
            </a:pPr>
            <a:r>
              <a:rPr 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Procurement Schedule</a:t>
            </a:r>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73404" y="762000"/>
            <a:ext cx="7922895" cy="4343400"/>
          </a:xfrm>
          <a:prstGeom prst="rect">
            <a:avLst/>
          </a:prstGeom>
        </p:spPr>
        <p:txBody>
          <a:bodyPr vert="horz" lIns="91440" tIns="45720" rIns="91440" bIns="45720" rtlCol="0" anchor="ct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228600" eaLnBrk="1" hangingPunct="1">
              <a:lnSpc>
                <a:spcPct val="90000"/>
              </a:lnSpc>
            </a:pPr>
            <a:endParaRPr lang="en-US" sz="2400" dirty="0"/>
          </a:p>
        </p:txBody>
      </p:sp>
      <p:sp>
        <p:nvSpPr>
          <p:cNvPr id="6" name="Content Placeholder 2">
            <a:extLst>
              <a:ext uri="{FF2B5EF4-FFF2-40B4-BE49-F238E27FC236}">
                <a16:creationId xmlns:a16="http://schemas.microsoft.com/office/drawing/2014/main" id="{FB3A9028-1174-4BEE-B1F6-F7EC30E23036}"/>
              </a:ext>
            </a:extLst>
          </p:cNvPr>
          <p:cNvSpPr txBox="1">
            <a:spLocks/>
          </p:cNvSpPr>
          <p:nvPr/>
        </p:nvSpPr>
        <p:spPr>
          <a:xfrm>
            <a:off x="573404" y="457200"/>
            <a:ext cx="8265795" cy="4267200"/>
          </a:xfrm>
          <a:prstGeom prst="rect">
            <a:avLst/>
          </a:prstGeom>
        </p:spPr>
        <p:txBody>
          <a:bodyPr vert="horz" lIns="91440" tIns="45720" rIns="91440" bIns="45720" rtlCol="0" anchor="ct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228600" eaLnBrk="1" hangingPunct="1">
              <a:lnSpc>
                <a:spcPct val="90000"/>
              </a:lnSpc>
            </a:pPr>
            <a:endParaRPr lang="en-US" sz="2400" dirty="0"/>
          </a:p>
          <a:p>
            <a:pPr marL="114300" indent="0" eaLnBrk="1" hangingPunct="1">
              <a:lnSpc>
                <a:spcPct val="90000"/>
              </a:lnSpc>
              <a:buNone/>
            </a:pPr>
            <a:endParaRPr lang="en-US" sz="1900" dirty="0"/>
          </a:p>
        </p:txBody>
      </p:sp>
      <p:sp>
        <p:nvSpPr>
          <p:cNvPr id="4" name="TextBox 3">
            <a:extLst>
              <a:ext uri="{FF2B5EF4-FFF2-40B4-BE49-F238E27FC236}">
                <a16:creationId xmlns:a16="http://schemas.microsoft.com/office/drawing/2014/main" id="{5196AD40-3CED-4CA5-8024-F7136633F472}"/>
              </a:ext>
            </a:extLst>
          </p:cNvPr>
          <p:cNvSpPr txBox="1"/>
          <p:nvPr/>
        </p:nvSpPr>
        <p:spPr>
          <a:xfrm>
            <a:off x="304800" y="1208306"/>
            <a:ext cx="8839200" cy="3970318"/>
          </a:xfrm>
          <a:prstGeom prst="rect">
            <a:avLst/>
          </a:prstGeom>
          <a:noFill/>
        </p:spPr>
        <p:txBody>
          <a:bodyPr wrap="square" rtlCol="0">
            <a:spAutoFit/>
          </a:bodyPr>
          <a:lstStyle/>
          <a:p>
            <a:r>
              <a:rPr lang="en-US" sz="2000" b="1" dirty="0">
                <a:latin typeface="+mn-lt"/>
              </a:rPr>
              <a:t>March 10, 2021</a:t>
            </a:r>
            <a:r>
              <a:rPr lang="en-US" sz="2000" dirty="0">
                <a:latin typeface="+mn-lt"/>
              </a:rPr>
              <a:t>		</a:t>
            </a:r>
            <a:r>
              <a:rPr lang="en-US" sz="2000" b="1" dirty="0">
                <a:latin typeface="+mn-lt"/>
              </a:rPr>
              <a:t>Industry Forum - Webinar</a:t>
            </a:r>
            <a:endParaRPr lang="en-US" sz="2000" b="1" dirty="0">
              <a:solidFill>
                <a:srgbClr val="FF0000"/>
              </a:solidFill>
              <a:highlight>
                <a:srgbClr val="FFFF00"/>
              </a:highlight>
              <a:latin typeface="+mn-lt"/>
            </a:endParaRPr>
          </a:p>
          <a:p>
            <a:r>
              <a:rPr lang="en-US" sz="2000" dirty="0">
                <a:latin typeface="+mn-lt"/>
              </a:rPr>
              <a:t>March 26, 2021		RFQ Advertisement – Website and </a:t>
            </a:r>
            <a:r>
              <a:rPr lang="en-US" sz="2000" dirty="0" err="1">
                <a:latin typeface="+mn-lt"/>
              </a:rPr>
              <a:t>Demandstar</a:t>
            </a:r>
            <a:endParaRPr lang="en-US" sz="2000" dirty="0">
              <a:latin typeface="+mn-lt"/>
            </a:endParaRPr>
          </a:p>
          <a:p>
            <a:r>
              <a:rPr lang="en-US" sz="2000" dirty="0">
                <a:latin typeface="+mn-lt"/>
              </a:rPr>
              <a:t>April 7, 2021		Deadline for Respondent’s submission of questions 				to THEA</a:t>
            </a:r>
          </a:p>
          <a:p>
            <a:r>
              <a:rPr lang="en-US" sz="2000" b="1" dirty="0">
                <a:latin typeface="+mn-lt"/>
              </a:rPr>
              <a:t>April 9, 2021	</a:t>
            </a:r>
            <a:r>
              <a:rPr lang="en-US" sz="2000" dirty="0">
                <a:latin typeface="+mn-lt"/>
              </a:rPr>
              <a:t>	</a:t>
            </a:r>
            <a:r>
              <a:rPr lang="en-US" sz="2000" b="1" dirty="0">
                <a:latin typeface="+mn-lt"/>
              </a:rPr>
              <a:t>Deadline for THEA to respond to questions</a:t>
            </a:r>
          </a:p>
          <a:p>
            <a:r>
              <a:rPr lang="en-US" sz="2000" b="1" dirty="0">
                <a:latin typeface="+mn-lt"/>
              </a:rPr>
              <a:t>April 27, 2021		Deadline for Letter of Interest &amp; Required Forms</a:t>
            </a:r>
            <a:endParaRPr lang="en-US" sz="2000" dirty="0">
              <a:latin typeface="+mn-lt"/>
            </a:endParaRPr>
          </a:p>
          <a:p>
            <a:r>
              <a:rPr lang="en-US" sz="2000" dirty="0">
                <a:latin typeface="+mn-lt"/>
              </a:rPr>
              <a:t>May 6, 2021		Presentation/Q/A of Firms (5 representatives)</a:t>
            </a:r>
          </a:p>
          <a:p>
            <a:r>
              <a:rPr lang="en-US" sz="2000" dirty="0">
                <a:latin typeface="+mn-lt"/>
              </a:rPr>
              <a:t>May 11, 2021		Evaluation Committee meets to evaluate and score firms</a:t>
            </a:r>
          </a:p>
          <a:p>
            <a:r>
              <a:rPr lang="en-US" sz="2000" b="1" dirty="0">
                <a:latin typeface="+mn-lt"/>
              </a:rPr>
              <a:t>May 12, 2021	</a:t>
            </a:r>
            <a:r>
              <a:rPr lang="en-US" sz="2000" dirty="0">
                <a:latin typeface="+mn-lt"/>
              </a:rPr>
              <a:t>	</a:t>
            </a:r>
            <a:r>
              <a:rPr lang="en-US" sz="2000" b="1" dirty="0">
                <a:latin typeface="+mn-lt"/>
              </a:rPr>
              <a:t>Posting of Notice of Intended Final Ranking</a:t>
            </a:r>
          </a:p>
          <a:p>
            <a:r>
              <a:rPr lang="en-US" sz="2000" b="1" dirty="0">
                <a:latin typeface="+mn-lt"/>
              </a:rPr>
              <a:t>May 24, 2021		Board Approval of Final Ranking and Award of Contracts</a:t>
            </a:r>
          </a:p>
          <a:p>
            <a:r>
              <a:rPr lang="en-US" sz="2000" b="1" dirty="0">
                <a:latin typeface="+mn-lt"/>
              </a:rPr>
              <a:t>May 25, 2021 		Posting of Notice of Board Approval and Final Ranking</a:t>
            </a:r>
          </a:p>
          <a:p>
            <a:r>
              <a:rPr lang="en-US" sz="2000" b="1" dirty="0">
                <a:latin typeface="+mn-lt"/>
              </a:rPr>
              <a:t>July 1, 2021		NTP</a:t>
            </a:r>
          </a:p>
          <a:p>
            <a:endParaRPr lang="en-US" sz="1200" dirty="0">
              <a:latin typeface="+mn-lt"/>
            </a:endParaRPr>
          </a:p>
        </p:txBody>
      </p:sp>
    </p:spTree>
    <p:extLst>
      <p:ext uri="{BB962C8B-B14F-4D97-AF65-F5344CB8AC3E}">
        <p14:creationId xmlns:p14="http://schemas.microsoft.com/office/powerpoint/2010/main" val="3527005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DA5B05A-B59C-4F2A-94FB-D82A20992433}"/>
              </a:ext>
            </a:extLst>
          </p:cNvPr>
          <p:cNvSpPr txBox="1">
            <a:spLocks/>
          </p:cNvSpPr>
          <p:nvPr/>
        </p:nvSpPr>
        <p:spPr>
          <a:xfrm>
            <a:off x="3886200" y="200105"/>
            <a:ext cx="1219200" cy="674031"/>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txBody>
          <a:bodyPr anchor="ctr"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nSpc>
                <a:spcPct val="90000"/>
              </a:lnSpc>
              <a:defRPr/>
            </a:pPr>
            <a:r>
              <a:rPr lang="en-US" altLang="en-US" sz="42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SBE</a:t>
            </a:r>
          </a:p>
        </p:txBody>
      </p:sp>
      <p:sp>
        <p:nvSpPr>
          <p:cNvPr id="4" name="TextBox 3">
            <a:extLst>
              <a:ext uri="{FF2B5EF4-FFF2-40B4-BE49-F238E27FC236}">
                <a16:creationId xmlns:a16="http://schemas.microsoft.com/office/drawing/2014/main" id="{062C93F1-7BAF-4FFF-AA47-0D65823301BF}"/>
              </a:ext>
            </a:extLst>
          </p:cNvPr>
          <p:cNvSpPr txBox="1"/>
          <p:nvPr/>
        </p:nvSpPr>
        <p:spPr>
          <a:xfrm>
            <a:off x="495300" y="1371600"/>
            <a:ext cx="8001000" cy="4524315"/>
          </a:xfrm>
          <a:prstGeom prst="rect">
            <a:avLst/>
          </a:prstGeom>
          <a:noFill/>
          <a:effectLst>
            <a:outerShdw blurRad="393700" dist="38100" dir="5400000" algn="t" rotWithShape="0">
              <a:prstClr val="black">
                <a:alpha val="40000"/>
              </a:prstClr>
            </a:outerShdw>
          </a:effectLst>
        </p:spPr>
        <p:txBody>
          <a:bodyPr>
            <a:spAutoFit/>
          </a:bodyPr>
          <a:lstStyle/>
          <a:p>
            <a:pPr>
              <a:defRPr/>
            </a:pPr>
            <a:r>
              <a:rPr lang="en-US" dirty="0">
                <a:latin typeface="+mn-lt"/>
              </a:rPr>
              <a:t>THEA’s Small Business Enterprise (SBE) Policy requires nondiscrimination on the basis of race, color, national origin, and gender in its employment and contracting practices and encourages the solicitation and utilization of SBE’s.  This means that the Authority’s goal is to spend a portion of the highway dollars with Certified SBE’s as prime Design-Build Firms or as subcontractors.  Race-neutral means that the Authority believes that the overall goal can be achieved through the normal competitive procurement process. </a:t>
            </a:r>
            <a:r>
              <a:rPr lang="en-US" u="sng" dirty="0">
                <a:solidFill>
                  <a:srgbClr val="FF0000"/>
                </a:solidFill>
                <a:latin typeface="+mn-lt"/>
              </a:rPr>
              <a:t>THEA has exceeded 15% SBE participation on its program for the last several years.</a:t>
            </a:r>
          </a:p>
          <a:p>
            <a:pPr>
              <a:defRPr/>
            </a:pPr>
            <a:r>
              <a:rPr lang="en-US" dirty="0">
                <a:latin typeface="+mn-lt"/>
              </a:rPr>
              <a:t> </a:t>
            </a:r>
          </a:p>
          <a:p>
            <a:pPr>
              <a:defRPr/>
            </a:pPr>
            <a:r>
              <a:rPr lang="en-US" dirty="0">
                <a:latin typeface="+mn-lt"/>
              </a:rPr>
              <a:t> </a:t>
            </a:r>
          </a:p>
        </p:txBody>
      </p:sp>
    </p:spTree>
    <p:extLst>
      <p:ext uri="{BB962C8B-B14F-4D97-AF65-F5344CB8AC3E}">
        <p14:creationId xmlns:p14="http://schemas.microsoft.com/office/powerpoint/2010/main" val="1072324906"/>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Graphic 28" descr="Meeting">
            <a:extLst>
              <a:ext uri="{FF2B5EF4-FFF2-40B4-BE49-F238E27FC236}">
                <a16:creationId xmlns:a16="http://schemas.microsoft.com/office/drawing/2014/main" id="{3BF8AD36-BCE3-485E-A4B4-7935F588387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40831" y="2880717"/>
            <a:ext cx="1096566" cy="1096566"/>
          </a:xfrm>
          <a:prstGeom prst="rect">
            <a:avLst/>
          </a:prstGeom>
        </p:spPr>
      </p:pic>
      <p:sp>
        <p:nvSpPr>
          <p:cNvPr id="3" name="Content Placeholder 2">
            <a:extLst>
              <a:ext uri="{FF2B5EF4-FFF2-40B4-BE49-F238E27FC236}">
                <a16:creationId xmlns:a16="http://schemas.microsoft.com/office/drawing/2014/main" id="{139C2F53-804F-420A-9F85-E0CD2A493B20}"/>
              </a:ext>
            </a:extLst>
          </p:cNvPr>
          <p:cNvSpPr>
            <a:spLocks noGrp="1"/>
          </p:cNvSpPr>
          <p:nvPr>
            <p:ph idx="1"/>
          </p:nvPr>
        </p:nvSpPr>
        <p:spPr>
          <a:xfrm>
            <a:off x="304800" y="1630363"/>
            <a:ext cx="7162800" cy="4465637"/>
          </a:xfrm>
        </p:spPr>
        <p:txBody>
          <a:bodyPr vert="horz" lIns="91440" tIns="45720" rIns="91440" bIns="45720" rtlCol="0" anchor="ctr">
            <a:normAutofit/>
          </a:bodyPr>
          <a:lstStyle/>
          <a:p>
            <a:pPr lvl="1" indent="-228600" eaLnBrk="1" hangingPunct="1">
              <a:lnSpc>
                <a:spcPct val="90000"/>
              </a:lnSpc>
              <a:buFont typeface="Arial" panose="020B0604020202020204" pitchFamily="34" charset="0"/>
              <a:buChar char="•"/>
              <a:defRPr/>
            </a:pPr>
            <a:r>
              <a:rPr lang="en-US" altLang="en-US" sz="2200" b="1" dirty="0">
                <a:cs typeface="Arial" panose="020B0604020202020204" pitchFamily="34" charset="0"/>
              </a:rPr>
              <a:t>TRC Members:</a:t>
            </a:r>
          </a:p>
          <a:p>
            <a:pPr marL="1200150" lvl="2" eaLnBrk="1" hangingPunct="1">
              <a:lnSpc>
                <a:spcPct val="90000"/>
              </a:lnSpc>
              <a:defRPr/>
            </a:pPr>
            <a:r>
              <a:rPr lang="en-US" sz="2200" dirty="0">
                <a:cs typeface="Arial" panose="020B0604020202020204" pitchFamily="34" charset="0"/>
              </a:rPr>
              <a:t>Jeff Seward– THEA</a:t>
            </a:r>
          </a:p>
          <a:p>
            <a:pPr marL="1200150" lvl="2" eaLnBrk="1" hangingPunct="1">
              <a:lnSpc>
                <a:spcPct val="90000"/>
              </a:lnSpc>
              <a:defRPr/>
            </a:pPr>
            <a:r>
              <a:rPr lang="en-US" sz="2200" dirty="0">
                <a:cs typeface="Arial" panose="020B0604020202020204" pitchFamily="34" charset="0"/>
              </a:rPr>
              <a:t>Brian Pickard, PE – THEA</a:t>
            </a:r>
          </a:p>
          <a:p>
            <a:pPr marL="1200150" lvl="2" eaLnBrk="1" hangingPunct="1">
              <a:lnSpc>
                <a:spcPct val="90000"/>
              </a:lnSpc>
              <a:defRPr/>
            </a:pPr>
            <a:r>
              <a:rPr lang="en-US" sz="2200" dirty="0">
                <a:cs typeface="Arial" panose="020B0604020202020204" pitchFamily="34" charset="0"/>
              </a:rPr>
              <a:t>Bob Frey – THEA</a:t>
            </a:r>
          </a:p>
          <a:p>
            <a:pPr marL="1200150" lvl="2" eaLnBrk="1" hangingPunct="1">
              <a:lnSpc>
                <a:spcPct val="90000"/>
              </a:lnSpc>
              <a:defRPr/>
            </a:pPr>
            <a:endParaRPr lang="en-US" altLang="en-US" sz="2200" b="1" dirty="0">
              <a:cs typeface="Arial" panose="020B0604020202020204" pitchFamily="34" charset="0"/>
            </a:endParaRPr>
          </a:p>
          <a:p>
            <a:pPr lvl="1" indent="-228600" eaLnBrk="1" hangingPunct="1">
              <a:lnSpc>
                <a:spcPct val="90000"/>
              </a:lnSpc>
              <a:buFont typeface="Arial" panose="020B0604020202020204" pitchFamily="34" charset="0"/>
              <a:buChar char="•"/>
              <a:defRPr/>
            </a:pPr>
            <a:r>
              <a:rPr lang="en-US" altLang="en-US" sz="2200" b="1" dirty="0">
                <a:cs typeface="Arial" panose="020B0604020202020204" pitchFamily="34" charset="0"/>
              </a:rPr>
              <a:t>Technical Advisors:</a:t>
            </a:r>
          </a:p>
          <a:p>
            <a:pPr marL="1200150" lvl="2" eaLnBrk="1" hangingPunct="1">
              <a:lnSpc>
                <a:spcPct val="90000"/>
              </a:lnSpc>
              <a:defRPr/>
            </a:pPr>
            <a:r>
              <a:rPr lang="en-US" sz="2200" dirty="0">
                <a:cs typeface="Arial" panose="020B0604020202020204" pitchFamily="34" charset="0"/>
              </a:rPr>
              <a:t>Sue Chrzan – THEA</a:t>
            </a:r>
          </a:p>
          <a:p>
            <a:pPr marL="1200150" lvl="2" eaLnBrk="1" hangingPunct="1">
              <a:lnSpc>
                <a:spcPct val="90000"/>
              </a:lnSpc>
              <a:defRPr/>
            </a:pPr>
            <a:r>
              <a:rPr lang="en-US" sz="2200" dirty="0">
                <a:cs typeface="Arial" panose="020B0604020202020204" pitchFamily="34" charset="0"/>
              </a:rPr>
              <a:t>Judith Villegas – THEA </a:t>
            </a:r>
          </a:p>
          <a:p>
            <a:pPr marL="1200150" lvl="2" eaLnBrk="1" hangingPunct="1">
              <a:lnSpc>
                <a:spcPct val="90000"/>
              </a:lnSpc>
              <a:defRPr/>
            </a:pPr>
            <a:r>
              <a:rPr lang="en-US" sz="2200" dirty="0">
                <a:cs typeface="Arial" panose="020B0604020202020204" pitchFamily="34" charset="0"/>
              </a:rPr>
              <a:t>Anna Quinones – THEA </a:t>
            </a:r>
          </a:p>
          <a:p>
            <a:pPr marL="971550" lvl="2" indent="0" eaLnBrk="1" hangingPunct="1">
              <a:lnSpc>
                <a:spcPct val="90000"/>
              </a:lnSpc>
              <a:buNone/>
              <a:defRPr/>
            </a:pPr>
            <a:endParaRPr lang="en-US" sz="2200" dirty="0">
              <a:cs typeface="Arial" panose="020B0604020202020204" pitchFamily="34" charset="0"/>
            </a:endParaRPr>
          </a:p>
          <a:p>
            <a:pPr marL="1200150" lvl="2" eaLnBrk="1" hangingPunct="1">
              <a:lnSpc>
                <a:spcPct val="90000"/>
              </a:lnSpc>
              <a:defRPr/>
            </a:pPr>
            <a:endParaRPr lang="en-US" sz="2200" dirty="0"/>
          </a:p>
          <a:p>
            <a:pPr indent="-228600" eaLnBrk="1" hangingPunct="1">
              <a:lnSpc>
                <a:spcPct val="90000"/>
              </a:lnSpc>
            </a:pPr>
            <a:endParaRPr lang="en-US" sz="1600" dirty="0"/>
          </a:p>
        </p:txBody>
      </p:sp>
      <p:sp>
        <p:nvSpPr>
          <p:cNvPr id="10" name="Title 1">
            <a:extLst>
              <a:ext uri="{FF2B5EF4-FFF2-40B4-BE49-F238E27FC236}">
                <a16:creationId xmlns:a16="http://schemas.microsoft.com/office/drawing/2014/main" id="{5DED67A1-C3DB-4ACE-AC19-A81B60CF8295}"/>
              </a:ext>
            </a:extLst>
          </p:cNvPr>
          <p:cNvSpPr txBox="1">
            <a:spLocks/>
          </p:cNvSpPr>
          <p:nvPr/>
        </p:nvSpPr>
        <p:spPr>
          <a:xfrm>
            <a:off x="685800" y="0"/>
            <a:ext cx="7391400" cy="1325563"/>
          </a:xfrm>
          <a:prstGeom prst="rect">
            <a:avLst/>
          </a:prstGeom>
        </p:spPr>
        <p:txBody>
          <a:bodyPr vert="horz" lIns="91440" tIns="45720" rIns="91440" bIns="45720" rtlCol="0" anchor="ctr"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lnSpc>
                <a:spcPct val="90000"/>
              </a:lnSpc>
              <a:spcAft>
                <a:spcPts val="600"/>
              </a:spcAft>
              <a:defRPr/>
            </a:pPr>
            <a:r>
              <a:rPr lang="en-US" altLang="en-US" sz="3600" b="1" kern="1200" dirty="0">
                <a:solidFill>
                  <a:schemeClr val="tx1"/>
                </a:solidFill>
                <a:effectLst>
                  <a:outerShdw blurRad="38100" dist="38100" dir="2700000" algn="tl">
                    <a:srgbClr val="000000">
                      <a:alpha val="43137"/>
                    </a:srgbClr>
                  </a:outerShdw>
                </a:effectLst>
              </a:rPr>
              <a:t>TRC Members and Technical Advisors</a:t>
            </a:r>
          </a:p>
        </p:txBody>
      </p:sp>
    </p:spTree>
    <p:extLst>
      <p:ext uri="{BB962C8B-B14F-4D97-AF65-F5344CB8AC3E}">
        <p14:creationId xmlns:p14="http://schemas.microsoft.com/office/powerpoint/2010/main" val="392475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D5F1F4-F6AA-41A4-8384-5E23C40B3CA8}"/>
              </a:ext>
            </a:extLst>
          </p:cNvPr>
          <p:cNvSpPr txBox="1">
            <a:spLocks/>
          </p:cNvSpPr>
          <p:nvPr/>
        </p:nvSpPr>
        <p:spPr>
          <a:xfrm>
            <a:off x="628650" y="184260"/>
            <a:ext cx="7886700" cy="1325563"/>
          </a:xfrm>
          <a:prstGeom prst="rect">
            <a:avLst/>
          </a:prstGeom>
        </p:spPr>
        <p:txBody>
          <a:bodyPr vert="horz" lIns="91440" tIns="45720" rIns="91440" bIns="45720" rtlCol="0" anchor="ctr"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hangingPunct="1">
              <a:lnSpc>
                <a:spcPct val="90000"/>
              </a:lnSpc>
              <a:spcAft>
                <a:spcPts val="600"/>
              </a:spcAft>
              <a:defRPr/>
            </a:pPr>
            <a:r>
              <a:rPr lang="en-US" altLang="en-US" b="1" kern="1200" dirty="0">
                <a:solidFill>
                  <a:schemeClr val="tx1"/>
                </a:solidFill>
                <a:latin typeface="+mj-lt"/>
                <a:ea typeface="+mj-ea"/>
                <a:cs typeface="+mj-cs"/>
              </a:rPr>
              <a:t>Introductions</a:t>
            </a:r>
          </a:p>
        </p:txBody>
      </p:sp>
      <p:graphicFrame>
        <p:nvGraphicFramePr>
          <p:cNvPr id="5" name="TextBox 2">
            <a:extLst>
              <a:ext uri="{FF2B5EF4-FFF2-40B4-BE49-F238E27FC236}">
                <a16:creationId xmlns:a16="http://schemas.microsoft.com/office/drawing/2014/main" id="{F6312E7E-F11E-4115-91B1-D24AA16035FC}"/>
              </a:ext>
            </a:extLst>
          </p:cNvPr>
          <p:cNvGraphicFramePr/>
          <p:nvPr>
            <p:extLst>
              <p:ext uri="{D42A27DB-BD31-4B8C-83A1-F6EECF244321}">
                <p14:modId xmlns:p14="http://schemas.microsoft.com/office/powerpoint/2010/main" val="1063097362"/>
              </p:ext>
            </p:extLst>
          </p:nvPr>
        </p:nvGraphicFramePr>
        <p:xfrm>
          <a:off x="628650" y="1219200"/>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C88A9-E1B5-4C25-9CE8-9E7CEDEE2072}"/>
              </a:ext>
            </a:extLst>
          </p:cNvPr>
          <p:cNvSpPr>
            <a:spLocks noGrp="1"/>
          </p:cNvSpPr>
          <p:nvPr>
            <p:ph type="title"/>
          </p:nvPr>
        </p:nvSpPr>
        <p:spPr/>
        <p:txBody>
          <a:bodyPr/>
          <a:lstStyle/>
          <a:p>
            <a:r>
              <a:rPr lang="en-US" dirty="0"/>
              <a:t>Frequently Asked Questions</a:t>
            </a:r>
          </a:p>
        </p:txBody>
      </p:sp>
      <p:sp>
        <p:nvSpPr>
          <p:cNvPr id="3" name="Content Placeholder 2">
            <a:extLst>
              <a:ext uri="{FF2B5EF4-FFF2-40B4-BE49-F238E27FC236}">
                <a16:creationId xmlns:a16="http://schemas.microsoft.com/office/drawing/2014/main" id="{322EBAC7-4EC8-4211-A76F-278D41304708}"/>
              </a:ext>
            </a:extLst>
          </p:cNvPr>
          <p:cNvSpPr>
            <a:spLocks noGrp="1"/>
          </p:cNvSpPr>
          <p:nvPr>
            <p:ph idx="1"/>
          </p:nvPr>
        </p:nvSpPr>
        <p:spPr/>
        <p:txBody>
          <a:bodyPr/>
          <a:lstStyle/>
          <a:p>
            <a:pPr>
              <a:spcBef>
                <a:spcPts val="0"/>
              </a:spcBef>
              <a:spcAft>
                <a:spcPts val="0"/>
              </a:spcAft>
            </a:pPr>
            <a:r>
              <a:rPr lang="en-US" sz="2000" dirty="0">
                <a:solidFill>
                  <a:srgbClr val="000000"/>
                </a:solidFill>
                <a:effectLst/>
                <a:latin typeface="Segoe UI" panose="020B0502040204020203" pitchFamily="34" charset="0"/>
                <a:ea typeface="Calibri" panose="020F0502020204030204" pitchFamily="34" charset="0"/>
              </a:rPr>
              <a:t>If you are the prime consultant on the primary contract will you be allowed to pursue any other THEA contracts (planning, PD&amp;E, design, traffic, Construction Management)? </a:t>
            </a:r>
            <a:r>
              <a:rPr lang="en-US" sz="2000" dirty="0">
                <a:solidFill>
                  <a:srgbClr val="FF0000"/>
                </a:solidFill>
                <a:effectLst/>
                <a:latin typeface="Segoe UI" panose="020B0502040204020203" pitchFamily="34" charset="0"/>
                <a:ea typeface="Calibri" panose="020F0502020204030204" pitchFamily="34" charset="0"/>
              </a:rPr>
              <a:t>Ans: Yes, if they do not have a task to cover the work as the GEC. For example, If a PD&amp;E review is assigned to the Continuing Services Consultant, then the Prime would be allowed to pursue that PD&amp;E.</a:t>
            </a:r>
            <a:endParaRPr lang="en-US" sz="2000" dirty="0">
              <a:solidFill>
                <a:srgbClr val="FF0000"/>
              </a:solidFill>
              <a:effectLst/>
              <a:latin typeface="Calibri" panose="020F0502020204030204" pitchFamily="34" charset="0"/>
              <a:ea typeface="Calibri" panose="020F0502020204030204" pitchFamily="34" charset="0"/>
            </a:endParaRPr>
          </a:p>
          <a:p>
            <a:pPr marL="914400" marR="0">
              <a:spcBef>
                <a:spcPts val="0"/>
              </a:spcBef>
              <a:spcAft>
                <a:spcPts val="0"/>
              </a:spcAft>
            </a:pPr>
            <a:endParaRPr lang="en-US" sz="2000" dirty="0">
              <a:effectLst/>
              <a:latin typeface="Calibri" panose="020F0502020204030204" pitchFamily="34" charset="0"/>
              <a:ea typeface="Calibri" panose="020F0502020204030204" pitchFamily="34" charset="0"/>
            </a:endParaRPr>
          </a:p>
          <a:p>
            <a:pPr>
              <a:spcBef>
                <a:spcPts val="0"/>
              </a:spcBef>
              <a:spcAft>
                <a:spcPts val="0"/>
              </a:spcAft>
            </a:pPr>
            <a:r>
              <a:rPr lang="en-US" sz="2000" dirty="0">
                <a:solidFill>
                  <a:srgbClr val="000000"/>
                </a:solidFill>
                <a:effectLst/>
                <a:latin typeface="Segoe UI" panose="020B0502040204020203" pitchFamily="34" charset="0"/>
                <a:ea typeface="Calibri" panose="020F0502020204030204" pitchFamily="34" charset="0"/>
              </a:rPr>
              <a:t>If you are a sub-consultant on the primary contract will you be allowed to pursue any other THEA contracts (planning, PD&amp;E, design, traffic, Construction Management)?    </a:t>
            </a:r>
            <a:r>
              <a:rPr lang="en-US" sz="2000" dirty="0">
                <a:solidFill>
                  <a:srgbClr val="FF0000"/>
                </a:solidFill>
                <a:effectLst/>
                <a:latin typeface="Segoe UI" panose="020B0502040204020203" pitchFamily="34" charset="0"/>
                <a:ea typeface="Calibri" panose="020F0502020204030204" pitchFamily="34" charset="0"/>
              </a:rPr>
              <a:t>Ans: Yes, unless there is a direct conflict of interest with a specific task. </a:t>
            </a:r>
            <a:endParaRPr lang="en-US" sz="2000" dirty="0">
              <a:solidFill>
                <a:srgbClr val="FF0000"/>
              </a:solidFill>
              <a:effectLst/>
              <a:latin typeface="Calibri" panose="020F0502020204030204" pitchFamily="34" charset="0"/>
              <a:ea typeface="Calibri" panose="020F0502020204030204" pitchFamily="34"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16732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5A0EB-262C-4C5C-8438-B9023ABF1315}"/>
              </a:ext>
            </a:extLst>
          </p:cNvPr>
          <p:cNvSpPr>
            <a:spLocks noGrp="1"/>
          </p:cNvSpPr>
          <p:nvPr>
            <p:ph type="title"/>
          </p:nvPr>
        </p:nvSpPr>
        <p:spPr>
          <a:xfrm>
            <a:off x="457200" y="274638"/>
            <a:ext cx="8229600" cy="868362"/>
          </a:xfrm>
        </p:spPr>
        <p:txBody>
          <a:bodyPr/>
          <a:lstStyle/>
          <a:p>
            <a:r>
              <a:rPr lang="en-US" dirty="0"/>
              <a:t>Frequently Asked Questions</a:t>
            </a:r>
          </a:p>
        </p:txBody>
      </p:sp>
      <p:sp>
        <p:nvSpPr>
          <p:cNvPr id="3" name="Content Placeholder 2">
            <a:extLst>
              <a:ext uri="{FF2B5EF4-FFF2-40B4-BE49-F238E27FC236}">
                <a16:creationId xmlns:a16="http://schemas.microsoft.com/office/drawing/2014/main" id="{DAFF1F20-F220-4699-9C8E-ABA48CBADF1C}"/>
              </a:ext>
            </a:extLst>
          </p:cNvPr>
          <p:cNvSpPr>
            <a:spLocks noGrp="1"/>
          </p:cNvSpPr>
          <p:nvPr>
            <p:ph idx="1"/>
          </p:nvPr>
        </p:nvSpPr>
        <p:spPr>
          <a:xfrm>
            <a:off x="457200" y="1219200"/>
            <a:ext cx="8229600" cy="4906963"/>
          </a:xfrm>
        </p:spPr>
        <p:txBody>
          <a:bodyPr/>
          <a:lstStyle/>
          <a:p>
            <a:pPr>
              <a:spcBef>
                <a:spcPts val="0"/>
              </a:spcBef>
              <a:spcAft>
                <a:spcPts val="0"/>
              </a:spcAft>
            </a:pPr>
            <a:r>
              <a:rPr lang="en-US" sz="2400" dirty="0">
                <a:effectLst/>
                <a:latin typeface="Segoe UI" panose="020B0502040204020203" pitchFamily="34" charset="0"/>
                <a:ea typeface="Calibri" panose="020F0502020204030204" pitchFamily="34" charset="0"/>
              </a:rPr>
              <a:t>If you are the prime consultant on the continuing services contract will you be allowed to pursue any other THEA contracts (planning, PD&amp;E, design, traffic, Construction Management)? </a:t>
            </a:r>
            <a:endParaRPr lang="en-US" sz="2400" dirty="0">
              <a:effectLst/>
              <a:latin typeface="Calibri" panose="020F0502020204030204" pitchFamily="34" charset="0"/>
              <a:ea typeface="Calibri" panose="020F0502020204030204" pitchFamily="34" charset="0"/>
            </a:endParaRPr>
          </a:p>
          <a:p>
            <a:pPr marL="571500" marR="0" indent="0">
              <a:spcBef>
                <a:spcPts val="0"/>
              </a:spcBef>
              <a:spcAft>
                <a:spcPts val="0"/>
              </a:spcAft>
              <a:buNone/>
            </a:pPr>
            <a:r>
              <a:rPr lang="en-US" sz="2400" dirty="0">
                <a:solidFill>
                  <a:srgbClr val="FF0000"/>
                </a:solidFill>
                <a:effectLst/>
                <a:latin typeface="Segoe UI" panose="020B0502040204020203" pitchFamily="34" charset="0"/>
                <a:ea typeface="Calibri" panose="020F0502020204030204" pitchFamily="34" charset="0"/>
              </a:rPr>
              <a:t>Ans: Yes, as long as the continuing services firm isn’t assigned any GEC tasks related to the other contract they are pursuing. </a:t>
            </a:r>
            <a:r>
              <a:rPr lang="en-US" sz="2400" dirty="0">
                <a:effectLst/>
                <a:latin typeface="Segoe UI" panose="020B0502040204020203" pitchFamily="34"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400" dirty="0">
                <a:effectLst/>
                <a:latin typeface="Segoe UI" panose="020B0502040204020203" pitchFamily="34" charset="0"/>
                <a:ea typeface="Calibri" panose="020F0502020204030204" pitchFamily="34" charset="0"/>
              </a:rPr>
              <a:t> </a:t>
            </a:r>
          </a:p>
          <a:p>
            <a:pPr marL="0" marR="0" indent="0">
              <a:spcBef>
                <a:spcPts val="0"/>
              </a:spcBef>
              <a:spcAft>
                <a:spcPts val="0"/>
              </a:spcAft>
              <a:buNone/>
            </a:pPr>
            <a:r>
              <a:rPr lang="en-US" sz="2400" dirty="0">
                <a:effectLst/>
                <a:latin typeface="Segoe UI" panose="020B0502040204020203" pitchFamily="34" charset="0"/>
                <a:ea typeface="Calibri" panose="020F0502020204030204" pitchFamily="34" charset="0"/>
              </a:rPr>
              <a:t>If you are a sub-consultant on the continuing services contract will you be allowed to pursue any other THEA contracts (planning, PD&amp;E, design, traffic, Construction Management)? </a:t>
            </a:r>
            <a:r>
              <a:rPr lang="en-US" sz="2400" dirty="0">
                <a:solidFill>
                  <a:srgbClr val="FF0000"/>
                </a:solidFill>
                <a:effectLst/>
                <a:latin typeface="Segoe UI" panose="020B0502040204020203" pitchFamily="34" charset="0"/>
                <a:ea typeface="Calibri" panose="020F0502020204030204" pitchFamily="34" charset="0"/>
              </a:rPr>
              <a:t>Yes.</a:t>
            </a:r>
            <a:endParaRPr lang="en-US" sz="2400" dirty="0"/>
          </a:p>
          <a:p>
            <a:endParaRPr lang="en-US" dirty="0"/>
          </a:p>
        </p:txBody>
      </p:sp>
    </p:spTree>
    <p:extLst>
      <p:ext uri="{BB962C8B-B14F-4D97-AF65-F5344CB8AC3E}">
        <p14:creationId xmlns:p14="http://schemas.microsoft.com/office/powerpoint/2010/main" val="188952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BA948-691F-4476-AE04-4177A3E3F70C}"/>
              </a:ext>
            </a:extLst>
          </p:cNvPr>
          <p:cNvSpPr>
            <a:spLocks noGrp="1"/>
          </p:cNvSpPr>
          <p:nvPr>
            <p:ph type="title"/>
          </p:nvPr>
        </p:nvSpPr>
        <p:spPr/>
        <p:txBody>
          <a:bodyPr/>
          <a:lstStyle/>
          <a:p>
            <a:r>
              <a:rPr lang="en-US" dirty="0"/>
              <a:t>Frequently Asked Questions</a:t>
            </a:r>
          </a:p>
        </p:txBody>
      </p:sp>
      <p:sp>
        <p:nvSpPr>
          <p:cNvPr id="3" name="Content Placeholder 2">
            <a:extLst>
              <a:ext uri="{FF2B5EF4-FFF2-40B4-BE49-F238E27FC236}">
                <a16:creationId xmlns:a16="http://schemas.microsoft.com/office/drawing/2014/main" id="{AAFF31E9-FC87-4584-B92E-9CE4519A6FFF}"/>
              </a:ext>
            </a:extLst>
          </p:cNvPr>
          <p:cNvSpPr>
            <a:spLocks noGrp="1"/>
          </p:cNvSpPr>
          <p:nvPr>
            <p:ph idx="1"/>
          </p:nvPr>
        </p:nvSpPr>
        <p:spPr/>
        <p:txBody>
          <a:bodyPr/>
          <a:lstStyle/>
          <a:p>
            <a:r>
              <a:rPr lang="en-US" dirty="0"/>
              <a:t>What Does THEA Expect for Full Time Presence at THEA Headquarters?</a:t>
            </a:r>
          </a:p>
          <a:p>
            <a:pPr marL="0" indent="0">
              <a:buNone/>
            </a:pPr>
            <a:r>
              <a:rPr lang="en-US" dirty="0"/>
              <a:t>	Ans: THEA will provide office space for the Project Manager and the Individual handling Asset Management, Maintenance Support, and Construction Oversight. Home Office Overhead will have to be adjusted accordingly.</a:t>
            </a:r>
          </a:p>
        </p:txBody>
      </p:sp>
    </p:spTree>
    <p:extLst>
      <p:ext uri="{BB962C8B-B14F-4D97-AF65-F5344CB8AC3E}">
        <p14:creationId xmlns:p14="http://schemas.microsoft.com/office/powerpoint/2010/main" val="2898676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3A498-3728-4428-A28D-F16994D0B0DD}"/>
              </a:ext>
            </a:extLst>
          </p:cNvPr>
          <p:cNvSpPr>
            <a:spLocks noGrp="1"/>
          </p:cNvSpPr>
          <p:nvPr>
            <p:ph type="title"/>
          </p:nvPr>
        </p:nvSpPr>
        <p:spPr>
          <a:xfrm>
            <a:off x="1828800" y="-35442"/>
            <a:ext cx="7886700" cy="1325563"/>
          </a:xfrm>
        </p:spPr>
        <p:txBody>
          <a:bodyPr vert="horz" lIns="91440" tIns="45720" rIns="91440" bIns="45720" rtlCol="0" anchor="ctr">
            <a:normAutofit/>
          </a:bodyPr>
          <a:lstStyle/>
          <a:p>
            <a:pPr algn="l" eaLnBrk="1" hangingPunct="1">
              <a:lnSpc>
                <a:spcPct val="90000"/>
              </a:lnSpc>
            </a:pPr>
            <a:r>
              <a:rPr lang="en-US" altLang="en-US" b="1" kern="1200" dirty="0">
                <a:solidFill>
                  <a:schemeClr val="tx1"/>
                </a:solidFill>
                <a:effectLst>
                  <a:outerShdw blurRad="38100" dist="38100" dir="2700000" algn="tl">
                    <a:srgbClr val="000000">
                      <a:alpha val="43137"/>
                    </a:srgbClr>
                  </a:outerShdw>
                </a:effectLst>
                <a:latin typeface="+mj-lt"/>
                <a:ea typeface="+mj-ea"/>
                <a:cs typeface="+mj-cs"/>
              </a:rPr>
              <a:t>Project Documents</a:t>
            </a:r>
            <a:br>
              <a:rPr lang="en-US" altLang="en-US" b="1" kern="1200" dirty="0">
                <a:solidFill>
                  <a:schemeClr val="tx1"/>
                </a:solidFill>
                <a:latin typeface="+mj-lt"/>
                <a:ea typeface="+mj-ea"/>
                <a:cs typeface="+mj-cs"/>
              </a:rPr>
            </a:br>
            <a:endParaRPr lang="en-US" kern="1200" dirty="0">
              <a:solidFill>
                <a:schemeClr val="tx1"/>
              </a:solidFill>
              <a:latin typeface="+mj-lt"/>
              <a:ea typeface="+mj-ea"/>
              <a:cs typeface="+mj-cs"/>
            </a:endParaRPr>
          </a:p>
        </p:txBody>
      </p:sp>
      <p:graphicFrame>
        <p:nvGraphicFramePr>
          <p:cNvPr id="6" name="Content Placeholder 2">
            <a:extLst>
              <a:ext uri="{FF2B5EF4-FFF2-40B4-BE49-F238E27FC236}">
                <a16:creationId xmlns:a16="http://schemas.microsoft.com/office/drawing/2014/main" id="{E483DBED-83CF-4D74-9371-19C1C7DB3476}"/>
              </a:ext>
            </a:extLst>
          </p:cNvPr>
          <p:cNvGraphicFramePr/>
          <p:nvPr>
            <p:extLst>
              <p:ext uri="{D42A27DB-BD31-4B8C-83A1-F6EECF244321}">
                <p14:modId xmlns:p14="http://schemas.microsoft.com/office/powerpoint/2010/main" val="790607328"/>
              </p:ext>
            </p:extLst>
          </p:nvPr>
        </p:nvGraphicFramePr>
        <p:xfrm>
          <a:off x="0" y="6096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0868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0F1CC6B-49C0-4645-AF60-0B2138B22C7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14536" y="1226973"/>
            <a:ext cx="3035882" cy="3035882"/>
          </a:xfrm>
          <a:prstGeom prst="rect">
            <a:avLst/>
          </a:prstGeom>
        </p:spPr>
      </p:pic>
      <p:sp>
        <p:nvSpPr>
          <p:cNvPr id="4" name="Title 1">
            <a:extLst>
              <a:ext uri="{FF2B5EF4-FFF2-40B4-BE49-F238E27FC236}">
                <a16:creationId xmlns:a16="http://schemas.microsoft.com/office/drawing/2014/main" id="{EB6CF059-3AFC-4B5D-A8CF-B7290C85EC49}"/>
              </a:ext>
            </a:extLst>
          </p:cNvPr>
          <p:cNvSpPr txBox="1">
            <a:spLocks/>
          </p:cNvSpPr>
          <p:nvPr/>
        </p:nvSpPr>
        <p:spPr>
          <a:xfrm>
            <a:off x="3200400" y="1066800"/>
            <a:ext cx="5629064" cy="2895600"/>
          </a:xfrm>
          <a:prstGeom prst="rect">
            <a:avLst/>
          </a:prstGeom>
        </p:spPr>
        <p:txBody>
          <a:bodyPr vert="horz" lIns="91440" tIns="45720" rIns="91440" bIns="45720" rtlCol="0" anchor="b"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lvl="0"/>
            <a:r>
              <a:rPr lang="en-US" sz="3200" dirty="0"/>
              <a:t>All questions should be emailed to Man Le, THEA Contracts &amp; Procurement Manager: </a:t>
            </a:r>
            <a:r>
              <a:rPr lang="en-US" sz="3200" u="sng" dirty="0"/>
              <a:t>man.le@tampa-xway.com</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99218"/>
            <a:ext cx="7886700" cy="13255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Project Roles</a:t>
            </a:r>
            <a:br>
              <a:rPr lang="en-US" altLang="en-US" sz="2800" b="1" dirty="0">
                <a:ea typeface="Arial Unicode MS" panose="020B0604020202020204" pitchFamily="34" charset="-128"/>
                <a:cs typeface="Leelawadee" panose="020B0502040204020203" pitchFamily="34" charset="-34"/>
              </a:rPr>
            </a:b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73404" y="762000"/>
            <a:ext cx="8265795" cy="4343400"/>
          </a:xfrm>
          <a:prstGeom prst="rect">
            <a:avLst/>
          </a:prstGeom>
        </p:spPr>
        <p:txBody>
          <a:bodyPr vert="horz" lIns="91440" tIns="45720" rIns="91440" bIns="45720" rtlCol="0" anchor="ct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228600" eaLnBrk="1" hangingPunct="1">
              <a:lnSpc>
                <a:spcPct val="90000"/>
              </a:lnSpc>
            </a:pPr>
            <a:r>
              <a:rPr lang="en-US" sz="2400" b="1" dirty="0"/>
              <a:t>Tampa Hillsborough Expressway Authority (THEA)</a:t>
            </a:r>
            <a:r>
              <a:rPr lang="en-US" sz="2400" dirty="0"/>
              <a:t>- Owner</a:t>
            </a:r>
          </a:p>
          <a:p>
            <a:pPr lvl="1" indent="-228600" eaLnBrk="1" hangingPunct="1">
              <a:lnSpc>
                <a:spcPct val="90000"/>
              </a:lnSpc>
            </a:pPr>
            <a:r>
              <a:rPr lang="en-US" sz="2400" dirty="0"/>
              <a:t>Brian W. Pickard, P.E. – Project Manager, TRC</a:t>
            </a:r>
          </a:p>
          <a:p>
            <a:pPr lvl="1" indent="-228600" eaLnBrk="1" hangingPunct="1">
              <a:lnSpc>
                <a:spcPct val="90000"/>
              </a:lnSpc>
            </a:pPr>
            <a:r>
              <a:rPr lang="en-US" sz="2400" dirty="0"/>
              <a:t>Jeff Seward – Chief Financial Officer, TRC</a:t>
            </a:r>
          </a:p>
          <a:p>
            <a:pPr lvl="1" indent="-228600" eaLnBrk="1" hangingPunct="1">
              <a:lnSpc>
                <a:spcPct val="90000"/>
              </a:lnSpc>
            </a:pPr>
            <a:r>
              <a:rPr lang="en-US" sz="2400" dirty="0"/>
              <a:t>Amy Lettelleir – Chief Counsel</a:t>
            </a:r>
          </a:p>
          <a:p>
            <a:pPr lvl="1" indent="-228600" eaLnBrk="1" hangingPunct="1">
              <a:lnSpc>
                <a:spcPct val="90000"/>
              </a:lnSpc>
            </a:pPr>
            <a:r>
              <a:rPr lang="en-US" sz="2400" dirty="0"/>
              <a:t>Bob Frey – Director of Planning, TRC</a:t>
            </a:r>
          </a:p>
          <a:p>
            <a:pPr lvl="1" indent="-228600" eaLnBrk="1" hangingPunct="1">
              <a:lnSpc>
                <a:spcPct val="90000"/>
              </a:lnSpc>
            </a:pPr>
            <a:r>
              <a:rPr lang="en-US" sz="2400" dirty="0"/>
              <a:t>Rafael Hernandez – Director of Toll Operations</a:t>
            </a:r>
          </a:p>
          <a:p>
            <a:pPr marL="514350" lvl="1" indent="0" eaLnBrk="1" hangingPunct="1">
              <a:lnSpc>
                <a:spcPct val="90000"/>
              </a:lnSpc>
              <a:buNone/>
            </a:pPr>
            <a:endParaRPr lang="en-US" sz="2400" dirty="0"/>
          </a:p>
          <a:p>
            <a:pPr indent="-228600" eaLnBrk="1" hangingPunct="1">
              <a:lnSpc>
                <a:spcPct val="90000"/>
              </a:lnSpc>
            </a:pPr>
            <a:r>
              <a:rPr lang="en-US" sz="2400" b="1" dirty="0" err="1"/>
              <a:t>Ferrovial</a:t>
            </a:r>
            <a:r>
              <a:rPr lang="en-US" sz="2400" b="1" dirty="0"/>
              <a:t>  - Asset Maintenance Contractor</a:t>
            </a:r>
            <a:endParaRPr lang="en-US" sz="2400" dirty="0"/>
          </a:p>
          <a:p>
            <a:pPr marL="114300" indent="0" eaLnBrk="1" hangingPunct="1">
              <a:lnSpc>
                <a:spcPct val="90000"/>
              </a:lnSpc>
              <a:buNone/>
            </a:pPr>
            <a:endParaRPr lang="en-US" sz="2400" dirty="0"/>
          </a:p>
        </p:txBody>
      </p:sp>
    </p:spTree>
    <p:extLst>
      <p:ext uri="{BB962C8B-B14F-4D97-AF65-F5344CB8AC3E}">
        <p14:creationId xmlns:p14="http://schemas.microsoft.com/office/powerpoint/2010/main" val="423121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9C2F53-804F-420A-9F85-E0CD2A493B20}"/>
              </a:ext>
            </a:extLst>
          </p:cNvPr>
          <p:cNvSpPr>
            <a:spLocks noGrp="1"/>
          </p:cNvSpPr>
          <p:nvPr>
            <p:ph idx="1"/>
          </p:nvPr>
        </p:nvSpPr>
        <p:spPr>
          <a:xfrm>
            <a:off x="573405" y="1447800"/>
            <a:ext cx="6553200" cy="4343400"/>
          </a:xfrm>
        </p:spPr>
        <p:txBody>
          <a:bodyPr vert="horz" lIns="91440" tIns="45720" rIns="91440" bIns="45720" rtlCol="0" anchor="ctr">
            <a:normAutofit/>
          </a:bodyPr>
          <a:lstStyle/>
          <a:p>
            <a:pPr indent="-228600" eaLnBrk="1" hangingPunct="1">
              <a:lnSpc>
                <a:spcPct val="90000"/>
              </a:lnSpc>
            </a:pPr>
            <a:r>
              <a:rPr lang="en-US" sz="2400" dirty="0"/>
              <a:t>RFQ Overview, Objectives &amp; </a:t>
            </a:r>
            <a:r>
              <a:rPr lang="en-US" sz="2400" dirty="0" err="1"/>
              <a:t>Prequalifications</a:t>
            </a:r>
            <a:endParaRPr lang="en-US" sz="2400" dirty="0"/>
          </a:p>
          <a:p>
            <a:pPr indent="-228600" eaLnBrk="1" hangingPunct="1">
              <a:lnSpc>
                <a:spcPct val="90000"/>
              </a:lnSpc>
            </a:pPr>
            <a:r>
              <a:rPr lang="en-US" sz="2400" dirty="0"/>
              <a:t>Written Technical Proposal/Schedule</a:t>
            </a:r>
          </a:p>
          <a:p>
            <a:pPr indent="-228600" eaLnBrk="1" hangingPunct="1">
              <a:lnSpc>
                <a:spcPct val="90000"/>
              </a:lnSpc>
            </a:pPr>
            <a:r>
              <a:rPr lang="en-US" sz="2400" dirty="0"/>
              <a:t>Q &amp; A Session</a:t>
            </a:r>
          </a:p>
          <a:p>
            <a:pPr indent="-228600" eaLnBrk="1" hangingPunct="1">
              <a:lnSpc>
                <a:spcPct val="90000"/>
              </a:lnSpc>
            </a:pPr>
            <a:r>
              <a:rPr lang="en-US" sz="2400" dirty="0"/>
              <a:t>Evaluation Criteria</a:t>
            </a:r>
          </a:p>
          <a:p>
            <a:pPr indent="-228600" eaLnBrk="1" hangingPunct="1">
              <a:lnSpc>
                <a:spcPct val="90000"/>
              </a:lnSpc>
            </a:pPr>
            <a:r>
              <a:rPr lang="en-US" sz="2400" dirty="0"/>
              <a:t>Procurement Schedule</a:t>
            </a:r>
          </a:p>
          <a:p>
            <a:pPr indent="-228600" eaLnBrk="1" hangingPunct="1">
              <a:lnSpc>
                <a:spcPct val="90000"/>
              </a:lnSpc>
            </a:pPr>
            <a:r>
              <a:rPr lang="en-US" sz="2400" dirty="0"/>
              <a:t>SBE</a:t>
            </a:r>
          </a:p>
          <a:p>
            <a:pPr indent="-228600" eaLnBrk="1" hangingPunct="1">
              <a:lnSpc>
                <a:spcPct val="90000"/>
              </a:lnSpc>
            </a:pPr>
            <a:r>
              <a:rPr lang="en-US" sz="2400" dirty="0"/>
              <a:t>TRC Members</a:t>
            </a:r>
          </a:p>
          <a:p>
            <a:pPr indent="-228600" eaLnBrk="1" hangingPunct="1">
              <a:lnSpc>
                <a:spcPct val="90000"/>
              </a:lnSpc>
            </a:pPr>
            <a:r>
              <a:rPr lang="en-US" sz="2400" dirty="0"/>
              <a:t>Frequently Asked Questions</a:t>
            </a:r>
          </a:p>
          <a:p>
            <a:pPr indent="-228600" eaLnBrk="1" hangingPunct="1">
              <a:lnSpc>
                <a:spcPct val="90000"/>
              </a:lnSpc>
            </a:pPr>
            <a:r>
              <a:rPr lang="en-US" sz="2400" dirty="0"/>
              <a:t>Questions – Open Forum</a:t>
            </a:r>
          </a:p>
          <a:p>
            <a:pPr indent="-228600" eaLnBrk="1" hangingPunct="1">
              <a:lnSpc>
                <a:spcPct val="90000"/>
              </a:lnSpc>
            </a:pPr>
            <a:endParaRPr lang="en-US" sz="1900" dirty="0"/>
          </a:p>
        </p:txBody>
      </p:sp>
      <p:sp>
        <p:nvSpPr>
          <p:cNvPr id="6" name="Title 1">
            <a:extLst>
              <a:ext uri="{FF2B5EF4-FFF2-40B4-BE49-F238E27FC236}">
                <a16:creationId xmlns:a16="http://schemas.microsoft.com/office/drawing/2014/main" id="{B163FDA1-709F-4322-AEA2-7C8DD16DA84F}"/>
              </a:ext>
            </a:extLst>
          </p:cNvPr>
          <p:cNvSpPr txBox="1">
            <a:spLocks/>
          </p:cNvSpPr>
          <p:nvPr/>
        </p:nvSpPr>
        <p:spPr>
          <a:xfrm>
            <a:off x="1034603" y="228600"/>
            <a:ext cx="5605629" cy="1325563"/>
          </a:xfrm>
          <a:prstGeom prst="rect">
            <a:avLst/>
          </a:prstGeom>
        </p:spPr>
        <p:txBody>
          <a:bodyPr vert="horz" lIns="91440" tIns="45720" rIns="91440" bIns="45720" rtlCol="0" anchor="ctr"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hangingPunct="1">
              <a:lnSpc>
                <a:spcPct val="90000"/>
              </a:lnSpc>
              <a:spcAft>
                <a:spcPts val="600"/>
              </a:spcAft>
              <a:defRPr/>
            </a:pPr>
            <a:r>
              <a:rPr lang="en-US" altLang="en-US" b="1" kern="1200" dirty="0">
                <a:solidFill>
                  <a:schemeClr val="tx1"/>
                </a:solidFill>
                <a:ea typeface="+mj-ea"/>
                <a:cs typeface="+mj-cs"/>
              </a:rPr>
              <a:t>Agenda</a:t>
            </a:r>
          </a:p>
        </p:txBody>
      </p:sp>
      <p:pic>
        <p:nvPicPr>
          <p:cNvPr id="4" name="Picture 3">
            <a:extLst>
              <a:ext uri="{FF2B5EF4-FFF2-40B4-BE49-F238E27FC236}">
                <a16:creationId xmlns:a16="http://schemas.microsoft.com/office/drawing/2014/main" id="{08BB42E8-A282-4C1B-9073-13AA08BEDE7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6771" y="2815284"/>
            <a:ext cx="1104686" cy="122742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0"/>
            <a:ext cx="7886700" cy="13255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RFQ Overview &amp; Objectives</a:t>
            </a:r>
            <a:br>
              <a:rPr lang="en-US" altLang="en-US" sz="2800" b="1" dirty="0">
                <a:ea typeface="Arial Unicode MS" panose="020B0604020202020204" pitchFamily="34" charset="-128"/>
                <a:cs typeface="Leelawadee" panose="020B0502040204020203" pitchFamily="34" charset="-34"/>
              </a:rPr>
            </a:b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73404" y="762000"/>
            <a:ext cx="7886699" cy="5029200"/>
          </a:xfrm>
          <a:prstGeom prst="rect">
            <a:avLst/>
          </a:prstGeom>
        </p:spPr>
        <p:txBody>
          <a:bodyPr vert="horz" lIns="91440" tIns="45720" rIns="91440" bIns="45720" rtlCol="0" anchor="ctr">
            <a:normAutofit fontScale="925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228600" eaLnBrk="1" hangingPunct="1">
              <a:lnSpc>
                <a:spcPct val="90000"/>
              </a:lnSpc>
            </a:pPr>
            <a:r>
              <a:rPr lang="en-US" sz="2400" dirty="0"/>
              <a:t>Procure General Engineering Consultant Services (GEC) and Continuing Services Consultant</a:t>
            </a:r>
          </a:p>
          <a:p>
            <a:pPr lvl="1" indent="-228600" eaLnBrk="1" hangingPunct="1">
              <a:lnSpc>
                <a:spcPct val="90000"/>
              </a:lnSpc>
            </a:pPr>
            <a:r>
              <a:rPr lang="en-US" sz="2000" dirty="0"/>
              <a:t>As-Needed through assigned Tasks with Primary Focus (but, not limited to) Support of:</a:t>
            </a:r>
          </a:p>
          <a:p>
            <a:pPr marL="971550" lvl="1" indent="-457200" eaLnBrk="1" hangingPunct="1">
              <a:lnSpc>
                <a:spcPct val="90000"/>
              </a:lnSpc>
              <a:buAutoNum type="alphaUcPeriod"/>
            </a:pPr>
            <a:r>
              <a:rPr lang="en-US" sz="3200" dirty="0"/>
              <a:t>Bond Covenant Services </a:t>
            </a:r>
          </a:p>
          <a:p>
            <a:pPr marL="971550" lvl="1" indent="-457200" eaLnBrk="1" hangingPunct="1">
              <a:lnSpc>
                <a:spcPct val="90000"/>
              </a:lnSpc>
              <a:buAutoNum type="alphaUcPeriod"/>
            </a:pPr>
            <a:r>
              <a:rPr lang="en-US" sz="3200" dirty="0"/>
              <a:t>Engineering/Design</a:t>
            </a:r>
          </a:p>
          <a:p>
            <a:pPr marL="971550" lvl="1" indent="-457200" eaLnBrk="1" hangingPunct="1">
              <a:lnSpc>
                <a:spcPct val="90000"/>
              </a:lnSpc>
              <a:buAutoNum type="alphaUcPeriod"/>
            </a:pPr>
            <a:r>
              <a:rPr lang="en-US" sz="3200" dirty="0"/>
              <a:t>Planning</a:t>
            </a:r>
          </a:p>
          <a:p>
            <a:pPr marL="971550" lvl="1" indent="-457200" eaLnBrk="1" hangingPunct="1">
              <a:lnSpc>
                <a:spcPct val="90000"/>
              </a:lnSpc>
              <a:buAutoNum type="alphaUcPeriod"/>
            </a:pPr>
            <a:r>
              <a:rPr lang="en-US" sz="3200" dirty="0"/>
              <a:t>Asset Management: Maintenance Support</a:t>
            </a:r>
          </a:p>
          <a:p>
            <a:pPr marL="971550" lvl="1" indent="-457200" eaLnBrk="1" hangingPunct="1">
              <a:lnSpc>
                <a:spcPct val="90000"/>
              </a:lnSpc>
              <a:buAutoNum type="alphaUcPeriod"/>
            </a:pPr>
            <a:r>
              <a:rPr lang="en-US" sz="3200" dirty="0"/>
              <a:t>Asset Management: Traffic Operations and Intelligent Transportation Systems (ITS)</a:t>
            </a:r>
          </a:p>
          <a:p>
            <a:pPr marL="514350" lvl="1" indent="0" eaLnBrk="1" hangingPunct="1">
              <a:lnSpc>
                <a:spcPct val="90000"/>
              </a:lnSpc>
              <a:buNone/>
            </a:pPr>
            <a:r>
              <a:rPr lang="en-US" sz="3200" dirty="0"/>
              <a:t>Cont. </a:t>
            </a:r>
          </a:p>
          <a:p>
            <a:pPr marL="114300" indent="0" eaLnBrk="1" hangingPunct="1">
              <a:lnSpc>
                <a:spcPct val="90000"/>
              </a:lnSpc>
              <a:buNone/>
            </a:pPr>
            <a:endParaRPr lang="en-US" sz="1900" dirty="0"/>
          </a:p>
        </p:txBody>
      </p:sp>
    </p:spTree>
    <p:extLst>
      <p:ext uri="{BB962C8B-B14F-4D97-AF65-F5344CB8AC3E}">
        <p14:creationId xmlns:p14="http://schemas.microsoft.com/office/powerpoint/2010/main" val="196473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D9465-A56D-4941-8293-BF834B763498}"/>
              </a:ext>
            </a:extLst>
          </p:cNvPr>
          <p:cNvSpPr>
            <a:spLocks noGrp="1"/>
          </p:cNvSpPr>
          <p:nvPr>
            <p:ph type="title"/>
          </p:nvPr>
        </p:nvSpPr>
        <p:spPr/>
        <p:txBody>
          <a:bodyPr/>
          <a:lstStyle/>
          <a:p>
            <a:r>
              <a:rPr lang="en-US" altLang="en-US" sz="44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RFQ Overview &amp; Objectives, Cont.</a:t>
            </a:r>
            <a:endParaRPr lang="en-US" dirty="0"/>
          </a:p>
        </p:txBody>
      </p:sp>
      <p:sp>
        <p:nvSpPr>
          <p:cNvPr id="3" name="Content Placeholder 2">
            <a:extLst>
              <a:ext uri="{FF2B5EF4-FFF2-40B4-BE49-F238E27FC236}">
                <a16:creationId xmlns:a16="http://schemas.microsoft.com/office/drawing/2014/main" id="{D06CBA58-F7E3-497A-9B44-15A322BF7C6D}"/>
              </a:ext>
            </a:extLst>
          </p:cNvPr>
          <p:cNvSpPr>
            <a:spLocks noGrp="1"/>
          </p:cNvSpPr>
          <p:nvPr>
            <p:ph idx="1"/>
          </p:nvPr>
        </p:nvSpPr>
        <p:spPr/>
        <p:txBody>
          <a:bodyPr/>
          <a:lstStyle/>
          <a:p>
            <a:pPr marL="0" indent="0">
              <a:buNone/>
            </a:pPr>
            <a:r>
              <a:rPr lang="en-US" sz="3200" dirty="0"/>
              <a:t>F. Construction Management and Inspection</a:t>
            </a:r>
          </a:p>
          <a:p>
            <a:pPr marL="0" indent="0">
              <a:buNone/>
            </a:pPr>
            <a:r>
              <a:rPr lang="en-US" dirty="0"/>
              <a:t>G. Environmental Management</a:t>
            </a:r>
          </a:p>
          <a:p>
            <a:pPr marL="0" indent="0">
              <a:buNone/>
            </a:pPr>
            <a:r>
              <a:rPr lang="en-US" sz="3200" dirty="0"/>
              <a:t>H. Professional Services Procurement</a:t>
            </a:r>
          </a:p>
          <a:p>
            <a:pPr marL="0" indent="0">
              <a:buNone/>
            </a:pPr>
            <a:r>
              <a:rPr lang="en-US" dirty="0"/>
              <a:t>I. General Program Support</a:t>
            </a:r>
          </a:p>
          <a:p>
            <a:pPr marL="0" indent="0">
              <a:buNone/>
            </a:pPr>
            <a:r>
              <a:rPr lang="en-US" sz="3200" dirty="0"/>
              <a:t>J. Other Services</a:t>
            </a:r>
          </a:p>
          <a:p>
            <a:pPr marL="0" indent="0">
              <a:buNone/>
            </a:pPr>
            <a:r>
              <a:rPr lang="en-US" sz="3200" dirty="0"/>
              <a:t> </a:t>
            </a:r>
            <a:endParaRPr lang="en-US" sz="3600" dirty="0"/>
          </a:p>
          <a:p>
            <a:endParaRPr lang="en-US" dirty="0"/>
          </a:p>
        </p:txBody>
      </p:sp>
    </p:spTree>
    <p:extLst>
      <p:ext uri="{BB962C8B-B14F-4D97-AF65-F5344CB8AC3E}">
        <p14:creationId xmlns:p14="http://schemas.microsoft.com/office/powerpoint/2010/main" val="2720076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76200"/>
            <a:ext cx="7886700" cy="1173163"/>
          </a:xfrm>
        </p:spPr>
        <p:txBody>
          <a:bodyPr>
            <a:normAutofit/>
          </a:bodyPr>
          <a:lstStyle/>
          <a:p>
            <a:pPr>
              <a:lnSpc>
                <a:spcPct val="90000"/>
              </a:lnSpc>
            </a:pPr>
            <a:r>
              <a:rPr lang="en-US" altLang="en-US" sz="3600" b="1" dirty="0" err="1">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Prequalifications</a:t>
            </a: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33400" y="457200"/>
            <a:ext cx="8265795" cy="5486400"/>
          </a:xfrm>
          <a:prstGeom prst="rect">
            <a:avLst/>
          </a:prstGeom>
        </p:spPr>
        <p:txBody>
          <a:bodyPr vert="horz" lIns="91440" tIns="45720" rIns="91440" bIns="45720" rtlCol="0" anchor="ct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000" dirty="0"/>
          </a:p>
          <a:p>
            <a:endParaRPr lang="en-US" sz="2000" dirty="0"/>
          </a:p>
          <a:p>
            <a:pPr marL="0" indent="0">
              <a:buNone/>
            </a:pPr>
            <a:r>
              <a:rPr lang="en-US" sz="2000" b="1" dirty="0"/>
              <a:t>Prime or Their Team Members to be Prequalified with Florida Department of Transportation (FDOT) in portions of the following Work Groups:</a:t>
            </a:r>
          </a:p>
          <a:p>
            <a:pPr marL="0" indent="0">
              <a:buNone/>
            </a:pPr>
            <a:r>
              <a:rPr lang="en-US" sz="2000" dirty="0"/>
              <a:t>2. Project Development &amp; Environmental (PD&amp;E) Studies</a:t>
            </a:r>
          </a:p>
          <a:p>
            <a:pPr marL="0" indent="0">
              <a:buNone/>
            </a:pPr>
            <a:r>
              <a:rPr lang="en-US" sz="2000" dirty="0"/>
              <a:t>3. Highway Design Roadway </a:t>
            </a:r>
          </a:p>
          <a:p>
            <a:pPr marL="0" indent="0">
              <a:buNone/>
            </a:pPr>
            <a:r>
              <a:rPr lang="en-US" sz="2000" dirty="0"/>
              <a:t>4. Highway Design Bridges</a:t>
            </a:r>
          </a:p>
          <a:p>
            <a:pPr marL="0" indent="0">
              <a:buNone/>
            </a:pPr>
            <a:r>
              <a:rPr lang="en-US" sz="2000" dirty="0"/>
              <a:t>6. Traffic Engineering &amp; Operations Studies</a:t>
            </a:r>
          </a:p>
          <a:p>
            <a:pPr marL="0" indent="0">
              <a:buNone/>
            </a:pPr>
            <a:r>
              <a:rPr lang="en-US" sz="2000" dirty="0"/>
              <a:t>7. Traffic Operations Design</a:t>
            </a:r>
          </a:p>
          <a:p>
            <a:pPr marL="0" indent="0">
              <a:buNone/>
            </a:pPr>
            <a:r>
              <a:rPr lang="en-US" sz="2000" dirty="0"/>
              <a:t>8. Surveying and Mapping</a:t>
            </a:r>
          </a:p>
          <a:p>
            <a:pPr marL="0" indent="0">
              <a:buNone/>
            </a:pPr>
            <a:r>
              <a:rPr lang="en-US" sz="2000" dirty="0"/>
              <a:t>9. Soil Exploration, Material Testing and Foundations</a:t>
            </a:r>
          </a:p>
          <a:p>
            <a:pPr marL="0" indent="0">
              <a:buNone/>
            </a:pPr>
            <a:r>
              <a:rPr lang="en-US" sz="2000" dirty="0"/>
              <a:t>10. Construction Engineering Inspection</a:t>
            </a:r>
          </a:p>
          <a:p>
            <a:pPr marL="0" indent="0">
              <a:buNone/>
            </a:pPr>
            <a:r>
              <a:rPr lang="en-US" sz="2000" dirty="0"/>
              <a:t>11. Engineering Contract Adm. &amp; Mgmt.</a:t>
            </a:r>
          </a:p>
          <a:p>
            <a:pPr marL="0" indent="0">
              <a:buNone/>
            </a:pPr>
            <a:r>
              <a:rPr lang="en-US" sz="2000" dirty="0"/>
              <a:t>13. Planning</a:t>
            </a:r>
          </a:p>
          <a:p>
            <a:pPr marL="0" indent="0">
              <a:buNone/>
            </a:pPr>
            <a:r>
              <a:rPr lang="en-US" sz="2000" dirty="0"/>
              <a:t>15. Landscape Architect</a:t>
            </a:r>
          </a:p>
          <a:p>
            <a:pPr marL="0" indent="0">
              <a:buNone/>
            </a:pPr>
            <a:r>
              <a:rPr lang="en-US" sz="2000" dirty="0"/>
              <a:t>21. Right of Way Acquisition &amp; Management</a:t>
            </a:r>
          </a:p>
          <a:p>
            <a:pPr marL="0" indent="0">
              <a:buNone/>
            </a:pPr>
            <a:endParaRPr lang="en-US" sz="2000" dirty="0"/>
          </a:p>
        </p:txBody>
      </p:sp>
    </p:spTree>
    <p:extLst>
      <p:ext uri="{BB962C8B-B14F-4D97-AF65-F5344CB8AC3E}">
        <p14:creationId xmlns:p14="http://schemas.microsoft.com/office/powerpoint/2010/main" val="171793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76200"/>
            <a:ext cx="7886700" cy="11731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Contract Length and Cost</a:t>
            </a: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439102" y="990600"/>
            <a:ext cx="8265795" cy="5486400"/>
          </a:xfrm>
          <a:prstGeom prst="rect">
            <a:avLst/>
          </a:prstGeom>
        </p:spPr>
        <p:txBody>
          <a:bodyPr vert="horz" lIns="91440" tIns="45720" rIns="91440" bIns="45720" rtlCol="0" anchor="ct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spcAft>
                <a:spcPts val="0"/>
              </a:spcAft>
            </a:pPr>
            <a:r>
              <a:rPr lang="en-US" sz="2400" b="1" dirty="0">
                <a:effectLst/>
                <a:latin typeface="+mj-lt"/>
                <a:ea typeface="Times New Roman" panose="02020603050405020304" pitchFamily="18" charset="0"/>
              </a:rPr>
              <a:t>The contract is for a</a:t>
            </a:r>
            <a:r>
              <a:rPr lang="en-US" sz="2400" b="1" spc="15" dirty="0">
                <a:effectLst/>
                <a:latin typeface="+mj-lt"/>
                <a:ea typeface="Times New Roman" panose="02020603050405020304" pitchFamily="18" charset="0"/>
              </a:rPr>
              <a:t> </a:t>
            </a:r>
            <a:r>
              <a:rPr lang="en-US" sz="2400" b="1" spc="-10" dirty="0">
                <a:effectLst/>
                <a:latin typeface="+mj-lt"/>
                <a:ea typeface="Times New Roman" panose="02020603050405020304" pitchFamily="18" charset="0"/>
              </a:rPr>
              <a:t>pe</a:t>
            </a:r>
            <a:r>
              <a:rPr lang="en-US" sz="2400" b="1" spc="5" dirty="0">
                <a:effectLst/>
                <a:latin typeface="+mj-lt"/>
                <a:ea typeface="Times New Roman" panose="02020603050405020304" pitchFamily="18" charset="0"/>
              </a:rPr>
              <a:t>ri</a:t>
            </a:r>
            <a:r>
              <a:rPr lang="en-US" sz="2400" b="1" dirty="0">
                <a:effectLst/>
                <a:latin typeface="+mj-lt"/>
                <a:ea typeface="Times New Roman" panose="02020603050405020304" pitchFamily="18" charset="0"/>
              </a:rPr>
              <a:t>od </a:t>
            </a:r>
            <a:r>
              <a:rPr lang="en-US" sz="2400" b="1" spc="-10" dirty="0">
                <a:effectLst/>
                <a:latin typeface="+mj-lt"/>
                <a:ea typeface="Times New Roman" panose="02020603050405020304" pitchFamily="18" charset="0"/>
              </a:rPr>
              <a:t>o</a:t>
            </a:r>
            <a:r>
              <a:rPr lang="en-US" sz="2400" b="1" dirty="0">
                <a:effectLst/>
                <a:latin typeface="+mj-lt"/>
                <a:ea typeface="Times New Roman" panose="02020603050405020304" pitchFamily="18" charset="0"/>
              </a:rPr>
              <a:t>f</a:t>
            </a:r>
            <a:r>
              <a:rPr lang="en-US" sz="2400" b="1" spc="5" dirty="0">
                <a:effectLst/>
                <a:latin typeface="+mj-lt"/>
                <a:ea typeface="Times New Roman" panose="02020603050405020304" pitchFamily="18" charset="0"/>
              </a:rPr>
              <a:t> a three-year term </a:t>
            </a:r>
            <a:r>
              <a:rPr lang="en-US" sz="2400" b="1" dirty="0">
                <a:effectLst/>
                <a:latin typeface="+mj-lt"/>
                <a:ea typeface="Times New Roman" panose="02020603050405020304" pitchFamily="18" charset="0"/>
              </a:rPr>
              <a:t>with the option to renew up to two (2) additional one (1) year terms as needed.</a:t>
            </a:r>
          </a:p>
          <a:p>
            <a:pPr marL="0" indent="0">
              <a:spcBef>
                <a:spcPts val="0"/>
              </a:spcBef>
              <a:spcAft>
                <a:spcPts val="0"/>
              </a:spcAft>
              <a:buNone/>
            </a:pPr>
            <a:endParaRPr lang="en-US" sz="2400" b="1" dirty="0">
              <a:effectLst/>
              <a:latin typeface="+mj-lt"/>
              <a:ea typeface="Calibri" panose="020F0502020204030204" pitchFamily="34" charset="0"/>
            </a:endParaRPr>
          </a:p>
          <a:p>
            <a:r>
              <a:rPr lang="en-US" sz="2400" b="1" dirty="0">
                <a:effectLst/>
                <a:latin typeface="+mj-lt"/>
                <a:ea typeface="Times New Roman" panose="02020603050405020304" pitchFamily="18" charset="0"/>
              </a:rPr>
              <a:t>Fees are dependent on each specific task/project.  The Executive Director may approve tasks under $50,000.  Any items over $50,000 must be approved by THEA’s Board of Directors.</a:t>
            </a:r>
          </a:p>
          <a:p>
            <a:pPr marL="0" indent="0">
              <a:buNone/>
            </a:pPr>
            <a:endParaRPr lang="en-US" sz="2400" b="1" dirty="0">
              <a:effectLst/>
              <a:latin typeface="+mj-lt"/>
              <a:ea typeface="Times New Roman" panose="02020603050405020304" pitchFamily="18" charset="0"/>
            </a:endParaRPr>
          </a:p>
          <a:p>
            <a:r>
              <a:rPr lang="en-US" sz="2800" dirty="0">
                <a:solidFill>
                  <a:srgbClr val="000000"/>
                </a:solidFill>
              </a:rPr>
              <a:t>Presently, 31 Tasks totaling $4,100,000</a:t>
            </a:r>
            <a:endParaRPr lang="en-US" sz="2400" dirty="0">
              <a:solidFill>
                <a:srgbClr val="000000"/>
              </a:solidFill>
            </a:endParaRPr>
          </a:p>
          <a:p>
            <a:endParaRPr lang="en-US" sz="2800" dirty="0"/>
          </a:p>
        </p:txBody>
      </p:sp>
    </p:spTree>
    <p:extLst>
      <p:ext uri="{BB962C8B-B14F-4D97-AF65-F5344CB8AC3E}">
        <p14:creationId xmlns:p14="http://schemas.microsoft.com/office/powerpoint/2010/main" val="1648792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68E0D2F-22D8-46A5-97F2-67DFB2C2CC04}"/>
              </a:ext>
            </a:extLst>
          </p:cNvPr>
          <p:cNvSpPr>
            <a:spLocks noGrp="1"/>
          </p:cNvSpPr>
          <p:nvPr>
            <p:ph type="title"/>
          </p:nvPr>
        </p:nvSpPr>
        <p:spPr>
          <a:xfrm>
            <a:off x="628650" y="76200"/>
            <a:ext cx="7886700" cy="1173163"/>
          </a:xfrm>
        </p:spPr>
        <p:txBody>
          <a:bodyPr>
            <a:normAutofit/>
          </a:bodyPr>
          <a:lstStyle/>
          <a:p>
            <a:pPr>
              <a:lnSpc>
                <a:spcPct val="90000"/>
              </a:lnSpc>
            </a:pP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Approach</a:t>
            </a:r>
            <a:b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br>
            <a:r>
              <a:rPr lang="en-US" altLang="en-US" sz="3600" b="1" dirty="0">
                <a:effectLst>
                  <a:outerShdw blurRad="38100" dist="38100" dir="2700000" algn="tl">
                    <a:srgbClr val="000000">
                      <a:alpha val="43137"/>
                    </a:srgbClr>
                  </a:outerShdw>
                </a:effectLst>
                <a:ea typeface="Arial Unicode MS" panose="020B0604020202020204" pitchFamily="34" charset="-128"/>
                <a:cs typeface="Leelawadee" panose="020B0502040204020203" pitchFamily="34" charset="-34"/>
              </a:rPr>
              <a:t>Two Contracts	</a:t>
            </a:r>
            <a:endParaRPr lang="en-US" sz="2800" dirty="0"/>
          </a:p>
        </p:txBody>
      </p:sp>
      <p:sp>
        <p:nvSpPr>
          <p:cNvPr id="7" name="Content Placeholder 2">
            <a:extLst>
              <a:ext uri="{FF2B5EF4-FFF2-40B4-BE49-F238E27FC236}">
                <a16:creationId xmlns:a16="http://schemas.microsoft.com/office/drawing/2014/main" id="{C6777BDA-CAA5-4E94-82D1-2946002A12B8}"/>
              </a:ext>
            </a:extLst>
          </p:cNvPr>
          <p:cNvSpPr txBox="1">
            <a:spLocks/>
          </p:cNvSpPr>
          <p:nvPr/>
        </p:nvSpPr>
        <p:spPr>
          <a:xfrm>
            <a:off x="573404" y="457200"/>
            <a:ext cx="8265795" cy="5486400"/>
          </a:xfrm>
          <a:prstGeom prst="rect">
            <a:avLst/>
          </a:prstGeom>
        </p:spPr>
        <p:txBody>
          <a:bodyPr vert="horz" lIns="91440" tIns="45720" rIns="91440" bIns="45720" rtlCol="0" anchor="ct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a:t>One Overall GEC</a:t>
            </a:r>
          </a:p>
          <a:p>
            <a:pPr marL="0" indent="0">
              <a:buNone/>
            </a:pPr>
            <a:endParaRPr lang="en-US" sz="2000" dirty="0"/>
          </a:p>
          <a:p>
            <a:r>
              <a:rPr lang="en-US" sz="2800" dirty="0"/>
              <a:t>Number 2 Rated Firm – Continuing Services </a:t>
            </a:r>
          </a:p>
          <a:p>
            <a:pPr lvl="1"/>
            <a:r>
              <a:rPr lang="en-US" sz="2400" dirty="0"/>
              <a:t>Able to complete any task that would be given to the GEC, or, other needed tasks which utilize the </a:t>
            </a:r>
            <a:r>
              <a:rPr lang="en-US" sz="2400"/>
              <a:t>Prequalification criteria. </a:t>
            </a:r>
            <a:endParaRPr lang="en-US" sz="2400" dirty="0"/>
          </a:p>
        </p:txBody>
      </p:sp>
    </p:spTree>
    <p:extLst>
      <p:ext uri="{BB962C8B-B14F-4D97-AF65-F5344CB8AC3E}">
        <p14:creationId xmlns:p14="http://schemas.microsoft.com/office/powerpoint/2010/main" val="3738753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70C0">
            <a:alpha val="60000"/>
          </a:srgbClr>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12613</TotalTime>
  <Words>1948</Words>
  <Application>Microsoft Office PowerPoint</Application>
  <PresentationFormat>On-screen Show (4:3)</PresentationFormat>
  <Paragraphs>238</Paragraphs>
  <Slides>24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Segoe UI</vt:lpstr>
      <vt:lpstr>Symbol</vt:lpstr>
      <vt:lpstr>Times New Roman</vt:lpstr>
      <vt:lpstr>Office Theme</vt:lpstr>
      <vt:lpstr>PowerPoint Presentation</vt:lpstr>
      <vt:lpstr>PowerPoint Presentation</vt:lpstr>
      <vt:lpstr>Project Roles </vt:lpstr>
      <vt:lpstr>PowerPoint Presentation</vt:lpstr>
      <vt:lpstr>RFQ Overview &amp; Objectives </vt:lpstr>
      <vt:lpstr>RFQ Overview &amp; Objectives, Cont.</vt:lpstr>
      <vt:lpstr>Prequalifications</vt:lpstr>
      <vt:lpstr>Contract Length and Cost</vt:lpstr>
      <vt:lpstr>Approach Two Contracts </vt:lpstr>
      <vt:lpstr>Written Technical Proposal</vt:lpstr>
      <vt:lpstr>Q &amp; A Session</vt:lpstr>
      <vt:lpstr>Evaluation Criteria</vt:lpstr>
      <vt:lpstr>Evaluation Criteria, Part 1</vt:lpstr>
      <vt:lpstr>Evaluation Criteria, Specific Questions 1-4</vt:lpstr>
      <vt:lpstr>Evaluation Criteria, Specific Questions 5-8</vt:lpstr>
      <vt:lpstr>Evaluation Criteria, Part 2</vt:lpstr>
      <vt:lpstr>Procurement Schedule</vt:lpstr>
      <vt:lpstr>PowerPoint Presentation</vt:lpstr>
      <vt:lpstr>PowerPoint Presentation</vt:lpstr>
      <vt:lpstr>Frequently Asked Questions</vt:lpstr>
      <vt:lpstr>Frequently Asked Questions</vt:lpstr>
      <vt:lpstr>Frequently Asked Questions</vt:lpstr>
      <vt:lpstr>Project Documents </vt:lpstr>
      <vt:lpstr>PowerPoint Presentation</vt:lpstr>
    </vt:vector>
  </TitlesOfParts>
  <Company>sdfhsdfg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Trippe</dc:creator>
  <cp:lastModifiedBy>Brian Pickard</cp:lastModifiedBy>
  <cp:revision>526</cp:revision>
  <cp:lastPrinted>2016-12-14T13:54:41Z</cp:lastPrinted>
  <dcterms:created xsi:type="dcterms:W3CDTF">2010-04-16T18:41:34Z</dcterms:created>
  <dcterms:modified xsi:type="dcterms:W3CDTF">2021-03-05T14:26:21Z</dcterms:modified>
</cp:coreProperties>
</file>