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6" r:id="rId1"/>
  </p:sldMasterIdLst>
  <p:notesMasterIdLst>
    <p:notesMasterId r:id="rId31"/>
  </p:notesMasterIdLst>
  <p:handoutMasterIdLst>
    <p:handoutMasterId r:id="rId32"/>
  </p:handoutMasterIdLst>
  <p:sldIdLst>
    <p:sldId id="264" r:id="rId2"/>
    <p:sldId id="318" r:id="rId3"/>
    <p:sldId id="314" r:id="rId4"/>
    <p:sldId id="485" r:id="rId5"/>
    <p:sldId id="476" r:id="rId6"/>
    <p:sldId id="507" r:id="rId7"/>
    <p:sldId id="481" r:id="rId8"/>
    <p:sldId id="498" r:id="rId9"/>
    <p:sldId id="455" r:id="rId10"/>
    <p:sldId id="482" r:id="rId11"/>
    <p:sldId id="483" r:id="rId12"/>
    <p:sldId id="477" r:id="rId13"/>
    <p:sldId id="502" r:id="rId14"/>
    <p:sldId id="505" r:id="rId15"/>
    <p:sldId id="499" r:id="rId16"/>
    <p:sldId id="500" r:id="rId17"/>
    <p:sldId id="501" r:id="rId18"/>
    <p:sldId id="503" r:id="rId19"/>
    <p:sldId id="504" r:id="rId20"/>
    <p:sldId id="506" r:id="rId21"/>
    <p:sldId id="488" r:id="rId22"/>
    <p:sldId id="490" r:id="rId23"/>
    <p:sldId id="492" r:id="rId24"/>
    <p:sldId id="508" r:id="rId25"/>
    <p:sldId id="486" r:id="rId26"/>
    <p:sldId id="473" r:id="rId27"/>
    <p:sldId id="489" r:id="rId28"/>
    <p:sldId id="465" r:id="rId29"/>
    <p:sldId id="392" r:id="rId3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F781"/>
    <a:srgbClr val="0099CC"/>
    <a:srgbClr val="FF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88055" autoAdjust="0"/>
  </p:normalViewPr>
  <p:slideViewPr>
    <p:cSldViewPr>
      <p:cViewPr varScale="1">
        <p:scale>
          <a:sx n="75" d="100"/>
          <a:sy n="75" d="100"/>
        </p:scale>
        <p:origin x="1637" y="67"/>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E453E-6BAC-41B9-A3BA-93E198644F20}"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A3949DE1-0610-4BD7-9F38-3239D031186C}">
      <dgm:prSet/>
      <dgm:spPr/>
      <dgm:t>
        <a:bodyPr/>
        <a:lstStyle/>
        <a:p>
          <a:r>
            <a:rPr lang="en-US" b="1" dirty="0"/>
            <a:t>Man Le </a:t>
          </a:r>
          <a:r>
            <a:rPr lang="en-US" dirty="0"/>
            <a:t>– THEA Contracts &amp; Procurement Manager</a:t>
          </a:r>
        </a:p>
      </dgm:t>
    </dgm:pt>
    <dgm:pt modelId="{0C5DAF65-0E4E-420B-A2D7-08EBC6256C14}" type="parTrans" cxnId="{A671EE43-8A58-4E78-B7B1-6BA77FEDC344}">
      <dgm:prSet/>
      <dgm:spPr/>
      <dgm:t>
        <a:bodyPr/>
        <a:lstStyle/>
        <a:p>
          <a:endParaRPr lang="en-US"/>
        </a:p>
      </dgm:t>
    </dgm:pt>
    <dgm:pt modelId="{CB0F6A4D-29D5-44E9-BA47-D93FCBCD3FEF}" type="sibTrans" cxnId="{A671EE43-8A58-4E78-B7B1-6BA77FEDC344}">
      <dgm:prSet/>
      <dgm:spPr/>
      <dgm:t>
        <a:bodyPr/>
        <a:lstStyle/>
        <a:p>
          <a:endParaRPr lang="en-US"/>
        </a:p>
      </dgm:t>
    </dgm:pt>
    <dgm:pt modelId="{E2DA6A7F-B46F-4F24-9667-B00AF4D9694E}">
      <dgm:prSet/>
      <dgm:spPr/>
      <dgm:t>
        <a:bodyPr/>
        <a:lstStyle/>
        <a:p>
          <a:r>
            <a:rPr lang="en-US" b="1" dirty="0"/>
            <a:t>Dave May, PE </a:t>
          </a:r>
          <a:r>
            <a:rPr lang="en-US" dirty="0"/>
            <a:t>– THEA Director of Expressway Operations</a:t>
          </a:r>
        </a:p>
      </dgm:t>
    </dgm:pt>
    <dgm:pt modelId="{69A62843-E874-445A-9A4A-C0C5B7E2905E}" type="parTrans" cxnId="{94353A71-B373-47DF-A2F6-4999B55A3DBE}">
      <dgm:prSet/>
      <dgm:spPr/>
      <dgm:t>
        <a:bodyPr/>
        <a:lstStyle/>
        <a:p>
          <a:endParaRPr lang="en-US"/>
        </a:p>
      </dgm:t>
    </dgm:pt>
    <dgm:pt modelId="{ADF42691-8C32-4A3C-897F-C3C6F4253173}" type="sibTrans" cxnId="{94353A71-B373-47DF-A2F6-4999B55A3DBE}">
      <dgm:prSet/>
      <dgm:spPr/>
      <dgm:t>
        <a:bodyPr/>
        <a:lstStyle/>
        <a:p>
          <a:endParaRPr lang="en-US"/>
        </a:p>
      </dgm:t>
    </dgm:pt>
    <dgm:pt modelId="{03F9A530-B34A-4B3C-AABB-98FA9E10E07B}">
      <dgm:prSet/>
      <dgm:spPr/>
      <dgm:t>
        <a:bodyPr/>
        <a:lstStyle/>
        <a:p>
          <a:r>
            <a:rPr lang="en-US" b="1" dirty="0"/>
            <a:t>Judith Villegas, EI </a:t>
          </a:r>
          <a:r>
            <a:rPr lang="en-US" dirty="0"/>
            <a:t>– THEA Project Manager</a:t>
          </a:r>
        </a:p>
      </dgm:t>
    </dgm:pt>
    <dgm:pt modelId="{8C8FC544-6760-4FD9-9336-0C3EF41AB811}" type="parTrans" cxnId="{54059A05-2B61-4562-A902-FA046E57E6D5}">
      <dgm:prSet/>
      <dgm:spPr/>
      <dgm:t>
        <a:bodyPr/>
        <a:lstStyle/>
        <a:p>
          <a:endParaRPr lang="en-US"/>
        </a:p>
      </dgm:t>
    </dgm:pt>
    <dgm:pt modelId="{C1B291AD-9947-456C-ABE3-583DA50BA5E8}" type="sibTrans" cxnId="{54059A05-2B61-4562-A902-FA046E57E6D5}">
      <dgm:prSet/>
      <dgm:spPr/>
      <dgm:t>
        <a:bodyPr/>
        <a:lstStyle/>
        <a:p>
          <a:endParaRPr lang="en-US"/>
        </a:p>
      </dgm:t>
    </dgm:pt>
    <dgm:pt modelId="{ABAC4B26-1284-474D-B37F-55B4E0C96A1C}">
      <dgm:prSet/>
      <dgm:spPr/>
      <dgm:t>
        <a:bodyPr/>
        <a:lstStyle/>
        <a:p>
          <a:r>
            <a:rPr lang="en-US" b="1" dirty="0"/>
            <a:t>Sue Chrzan </a:t>
          </a:r>
          <a:r>
            <a:rPr lang="en-US" dirty="0"/>
            <a:t>– THEA Director of Public Affairs &amp; Communications</a:t>
          </a:r>
        </a:p>
      </dgm:t>
    </dgm:pt>
    <dgm:pt modelId="{40AB49AF-05A6-4F93-BE15-603A8718F9D8}" type="parTrans" cxnId="{983E4A22-F7DB-4785-8A1B-4DF900730F2F}">
      <dgm:prSet/>
      <dgm:spPr/>
      <dgm:t>
        <a:bodyPr/>
        <a:lstStyle/>
        <a:p>
          <a:endParaRPr lang="en-US"/>
        </a:p>
      </dgm:t>
    </dgm:pt>
    <dgm:pt modelId="{FBB5DDBB-20C1-4E00-9801-966E16BB45B4}" type="sibTrans" cxnId="{983E4A22-F7DB-4785-8A1B-4DF900730F2F}">
      <dgm:prSet/>
      <dgm:spPr/>
      <dgm:t>
        <a:bodyPr/>
        <a:lstStyle/>
        <a:p>
          <a:endParaRPr lang="en-US"/>
        </a:p>
      </dgm:t>
    </dgm:pt>
    <dgm:pt modelId="{2C5FB8B4-F5A9-4175-9334-063D540BE095}">
      <dgm:prSet/>
      <dgm:spPr/>
      <dgm:t>
        <a:bodyPr/>
        <a:lstStyle/>
        <a:p>
          <a:r>
            <a:rPr lang="en-US" b="1" dirty="0"/>
            <a:t>Jim Drapp, PE </a:t>
          </a:r>
          <a:r>
            <a:rPr lang="en-US" dirty="0"/>
            <a:t>– THEA GEC</a:t>
          </a:r>
          <a:r>
            <a:rPr lang="en-US" b="1" dirty="0"/>
            <a:t> </a:t>
          </a:r>
          <a:endParaRPr lang="en-US" dirty="0"/>
        </a:p>
      </dgm:t>
    </dgm:pt>
    <dgm:pt modelId="{659B7412-7D26-475A-862E-1C3F4F0F5322}" type="parTrans" cxnId="{1D84649D-7687-475D-8AD6-54E2686E1641}">
      <dgm:prSet/>
      <dgm:spPr/>
      <dgm:t>
        <a:bodyPr/>
        <a:lstStyle/>
        <a:p>
          <a:endParaRPr lang="en-US"/>
        </a:p>
      </dgm:t>
    </dgm:pt>
    <dgm:pt modelId="{F926DA6D-4CAC-46DE-9E3A-0D06FA07BEBB}" type="sibTrans" cxnId="{1D84649D-7687-475D-8AD6-54E2686E1641}">
      <dgm:prSet/>
      <dgm:spPr/>
      <dgm:t>
        <a:bodyPr/>
        <a:lstStyle/>
        <a:p>
          <a:endParaRPr lang="en-US"/>
        </a:p>
      </dgm:t>
    </dgm:pt>
    <dgm:pt modelId="{FBF2ADA7-A402-498E-A256-09C6B9A82F92}">
      <dgm:prSet/>
      <dgm:spPr/>
      <dgm:t>
        <a:bodyPr/>
        <a:lstStyle/>
        <a:p>
          <a:r>
            <a:rPr lang="en-US" b="1" dirty="0"/>
            <a:t>Terry Opdyke </a:t>
          </a:r>
          <a:r>
            <a:rPr lang="en-US" dirty="0"/>
            <a:t>– THEA GEC</a:t>
          </a:r>
        </a:p>
      </dgm:t>
    </dgm:pt>
    <dgm:pt modelId="{8D6D83D2-4704-4494-8D9C-FF6E9D294F75}" type="parTrans" cxnId="{EF297340-07ED-4D0C-9572-FEBF0A803E8E}">
      <dgm:prSet/>
      <dgm:spPr/>
      <dgm:t>
        <a:bodyPr/>
        <a:lstStyle/>
        <a:p>
          <a:endParaRPr lang="en-US"/>
        </a:p>
      </dgm:t>
    </dgm:pt>
    <dgm:pt modelId="{1F85BB87-8B9D-4758-8FF7-8C52877A2810}" type="sibTrans" cxnId="{EF297340-07ED-4D0C-9572-FEBF0A803E8E}">
      <dgm:prSet/>
      <dgm:spPr/>
      <dgm:t>
        <a:bodyPr/>
        <a:lstStyle/>
        <a:p>
          <a:endParaRPr lang="en-US"/>
        </a:p>
      </dgm:t>
    </dgm:pt>
    <dgm:pt modelId="{25149306-916D-4290-9A3C-A15BB6A5EA67}">
      <dgm:prSet/>
      <dgm:spPr/>
      <dgm:t>
        <a:bodyPr/>
        <a:lstStyle/>
        <a:p>
          <a:r>
            <a:rPr lang="en-US" b="1" dirty="0"/>
            <a:t>Jordan Leep, PE </a:t>
          </a:r>
          <a:r>
            <a:rPr lang="en-US" dirty="0"/>
            <a:t>– THEA Design Consultant</a:t>
          </a:r>
        </a:p>
      </dgm:t>
    </dgm:pt>
    <dgm:pt modelId="{C6211A89-3044-4809-8C7A-3CAFFAED2ED1}" type="parTrans" cxnId="{5A948DAC-32BE-4027-AA3B-AC52DB9BC2B5}">
      <dgm:prSet/>
      <dgm:spPr/>
      <dgm:t>
        <a:bodyPr/>
        <a:lstStyle/>
        <a:p>
          <a:endParaRPr lang="en-US"/>
        </a:p>
      </dgm:t>
    </dgm:pt>
    <dgm:pt modelId="{586B5E27-8097-4DA7-B405-8531CE3F49E7}" type="sibTrans" cxnId="{5A948DAC-32BE-4027-AA3B-AC52DB9BC2B5}">
      <dgm:prSet/>
      <dgm:spPr/>
      <dgm:t>
        <a:bodyPr/>
        <a:lstStyle/>
        <a:p>
          <a:endParaRPr lang="en-US"/>
        </a:p>
      </dgm:t>
    </dgm:pt>
    <dgm:pt modelId="{4A611D28-7203-45CB-9F06-E7C562E155ED}">
      <dgm:prSet/>
      <dgm:spPr/>
      <dgm:t>
        <a:bodyPr/>
        <a:lstStyle/>
        <a:p>
          <a:endParaRPr lang="en-US" dirty="0"/>
        </a:p>
      </dgm:t>
    </dgm:pt>
    <dgm:pt modelId="{23E49139-E84F-4CEF-B74B-D37E6365B900}" type="parTrans" cxnId="{2BB86F33-7928-4749-8027-79B42F8D2747}">
      <dgm:prSet/>
      <dgm:spPr/>
      <dgm:t>
        <a:bodyPr/>
        <a:lstStyle/>
        <a:p>
          <a:endParaRPr lang="en-US"/>
        </a:p>
      </dgm:t>
    </dgm:pt>
    <dgm:pt modelId="{90E3A743-07FF-4512-97E9-080E5BB4D541}" type="sibTrans" cxnId="{2BB86F33-7928-4749-8027-79B42F8D2747}">
      <dgm:prSet/>
      <dgm:spPr/>
      <dgm:t>
        <a:bodyPr/>
        <a:lstStyle/>
        <a:p>
          <a:endParaRPr lang="en-US"/>
        </a:p>
      </dgm:t>
    </dgm:pt>
    <dgm:pt modelId="{2C990B57-DDC9-480A-82D1-69F0BBA15EB7}" type="pres">
      <dgm:prSet presAssocID="{551E453E-6BAC-41B9-A3BA-93E198644F20}" presName="vert0" presStyleCnt="0">
        <dgm:presLayoutVars>
          <dgm:dir/>
          <dgm:animOne val="branch"/>
          <dgm:animLvl val="lvl"/>
        </dgm:presLayoutVars>
      </dgm:prSet>
      <dgm:spPr/>
    </dgm:pt>
    <dgm:pt modelId="{6C89E0F5-3783-4CB4-9C80-25E6829343E9}" type="pres">
      <dgm:prSet presAssocID="{A3949DE1-0610-4BD7-9F38-3239D031186C}" presName="thickLine" presStyleLbl="alignNode1" presStyleIdx="0" presStyleCnt="8"/>
      <dgm:spPr/>
    </dgm:pt>
    <dgm:pt modelId="{A64302D1-F49F-4DA0-89C8-3E09F2386A9D}" type="pres">
      <dgm:prSet presAssocID="{A3949DE1-0610-4BD7-9F38-3239D031186C}" presName="horz1" presStyleCnt="0"/>
      <dgm:spPr/>
    </dgm:pt>
    <dgm:pt modelId="{6497E0CF-AA1D-4E62-8F39-CC9EC75E766A}" type="pres">
      <dgm:prSet presAssocID="{A3949DE1-0610-4BD7-9F38-3239D031186C}" presName="tx1" presStyleLbl="revTx" presStyleIdx="0" presStyleCnt="8"/>
      <dgm:spPr/>
    </dgm:pt>
    <dgm:pt modelId="{E615C9A1-1D93-4729-A32B-0A87159D9A46}" type="pres">
      <dgm:prSet presAssocID="{A3949DE1-0610-4BD7-9F38-3239D031186C}" presName="vert1" presStyleCnt="0"/>
      <dgm:spPr/>
    </dgm:pt>
    <dgm:pt modelId="{0C23DECE-7B5E-42C2-BDC6-94EC925E0D14}" type="pres">
      <dgm:prSet presAssocID="{E2DA6A7F-B46F-4F24-9667-B00AF4D9694E}" presName="thickLine" presStyleLbl="alignNode1" presStyleIdx="1" presStyleCnt="8"/>
      <dgm:spPr/>
    </dgm:pt>
    <dgm:pt modelId="{38FC7ED9-C0C1-4A85-B2F4-1A94B9A5ED7A}" type="pres">
      <dgm:prSet presAssocID="{E2DA6A7F-B46F-4F24-9667-B00AF4D9694E}" presName="horz1" presStyleCnt="0"/>
      <dgm:spPr/>
    </dgm:pt>
    <dgm:pt modelId="{78C59FCA-7211-4648-AA19-74FCDEF8E4AD}" type="pres">
      <dgm:prSet presAssocID="{E2DA6A7F-B46F-4F24-9667-B00AF4D9694E}" presName="tx1" presStyleLbl="revTx" presStyleIdx="1" presStyleCnt="8"/>
      <dgm:spPr/>
    </dgm:pt>
    <dgm:pt modelId="{A5DE31AD-738A-4296-AA70-DF3430EA62C1}" type="pres">
      <dgm:prSet presAssocID="{E2DA6A7F-B46F-4F24-9667-B00AF4D9694E}" presName="vert1" presStyleCnt="0"/>
      <dgm:spPr/>
    </dgm:pt>
    <dgm:pt modelId="{25807A2E-CB29-4613-9DE0-8F183DE3BEF7}" type="pres">
      <dgm:prSet presAssocID="{03F9A530-B34A-4B3C-AABB-98FA9E10E07B}" presName="thickLine" presStyleLbl="alignNode1" presStyleIdx="2" presStyleCnt="8"/>
      <dgm:spPr/>
    </dgm:pt>
    <dgm:pt modelId="{FC6DE96B-AD83-4FE9-A9A3-AD92E21EABC7}" type="pres">
      <dgm:prSet presAssocID="{03F9A530-B34A-4B3C-AABB-98FA9E10E07B}" presName="horz1" presStyleCnt="0"/>
      <dgm:spPr/>
    </dgm:pt>
    <dgm:pt modelId="{A4231592-525A-4BF5-A26B-D361856D9F63}" type="pres">
      <dgm:prSet presAssocID="{03F9A530-B34A-4B3C-AABB-98FA9E10E07B}" presName="tx1" presStyleLbl="revTx" presStyleIdx="2" presStyleCnt="8"/>
      <dgm:spPr/>
    </dgm:pt>
    <dgm:pt modelId="{6CEE32EE-D04E-45F7-8BEA-9A37D98A44B7}" type="pres">
      <dgm:prSet presAssocID="{03F9A530-B34A-4B3C-AABB-98FA9E10E07B}" presName="vert1" presStyleCnt="0"/>
      <dgm:spPr/>
    </dgm:pt>
    <dgm:pt modelId="{5D97E7D0-E387-481E-A73F-5437BB5EF479}" type="pres">
      <dgm:prSet presAssocID="{ABAC4B26-1284-474D-B37F-55B4E0C96A1C}" presName="thickLine" presStyleLbl="alignNode1" presStyleIdx="3" presStyleCnt="8"/>
      <dgm:spPr/>
    </dgm:pt>
    <dgm:pt modelId="{458BEFB9-B721-4181-8E7A-30178AD14AD1}" type="pres">
      <dgm:prSet presAssocID="{ABAC4B26-1284-474D-B37F-55B4E0C96A1C}" presName="horz1" presStyleCnt="0"/>
      <dgm:spPr/>
    </dgm:pt>
    <dgm:pt modelId="{9CF2B93E-B0F0-46CC-9E27-B3B8F4BD0529}" type="pres">
      <dgm:prSet presAssocID="{ABAC4B26-1284-474D-B37F-55B4E0C96A1C}" presName="tx1" presStyleLbl="revTx" presStyleIdx="3" presStyleCnt="8"/>
      <dgm:spPr/>
    </dgm:pt>
    <dgm:pt modelId="{23DD615B-2EF6-4D49-98FE-349247236B82}" type="pres">
      <dgm:prSet presAssocID="{ABAC4B26-1284-474D-B37F-55B4E0C96A1C}" presName="vert1" presStyleCnt="0"/>
      <dgm:spPr/>
    </dgm:pt>
    <dgm:pt modelId="{59FF802B-D44E-44A9-9836-86B16CD5937B}" type="pres">
      <dgm:prSet presAssocID="{2C5FB8B4-F5A9-4175-9334-063D540BE095}" presName="thickLine" presStyleLbl="alignNode1" presStyleIdx="4" presStyleCnt="8"/>
      <dgm:spPr/>
    </dgm:pt>
    <dgm:pt modelId="{ED134983-6A0D-473C-9DE5-D13848A4DA4F}" type="pres">
      <dgm:prSet presAssocID="{2C5FB8B4-F5A9-4175-9334-063D540BE095}" presName="horz1" presStyleCnt="0"/>
      <dgm:spPr/>
    </dgm:pt>
    <dgm:pt modelId="{2419CC3F-8FE4-4B80-BE42-ACCD6FA150EB}" type="pres">
      <dgm:prSet presAssocID="{2C5FB8B4-F5A9-4175-9334-063D540BE095}" presName="tx1" presStyleLbl="revTx" presStyleIdx="4" presStyleCnt="8"/>
      <dgm:spPr/>
    </dgm:pt>
    <dgm:pt modelId="{3329A20F-81F6-40C9-BC5A-18B11797CA3B}" type="pres">
      <dgm:prSet presAssocID="{2C5FB8B4-F5A9-4175-9334-063D540BE095}" presName="vert1" presStyleCnt="0"/>
      <dgm:spPr/>
    </dgm:pt>
    <dgm:pt modelId="{E7405E2D-22F0-47AC-B1E3-51FF534DBFE4}" type="pres">
      <dgm:prSet presAssocID="{FBF2ADA7-A402-498E-A256-09C6B9A82F92}" presName="thickLine" presStyleLbl="alignNode1" presStyleIdx="5" presStyleCnt="8"/>
      <dgm:spPr/>
    </dgm:pt>
    <dgm:pt modelId="{B0085FDF-0978-4CE9-BF57-952A357923B9}" type="pres">
      <dgm:prSet presAssocID="{FBF2ADA7-A402-498E-A256-09C6B9A82F92}" presName="horz1" presStyleCnt="0"/>
      <dgm:spPr/>
    </dgm:pt>
    <dgm:pt modelId="{3A330FF4-EA27-4C98-BFF6-AB2ED6C65996}" type="pres">
      <dgm:prSet presAssocID="{FBF2ADA7-A402-498E-A256-09C6B9A82F92}" presName="tx1" presStyleLbl="revTx" presStyleIdx="5" presStyleCnt="8"/>
      <dgm:spPr/>
    </dgm:pt>
    <dgm:pt modelId="{DC677799-275C-4539-A501-2C4F760589F9}" type="pres">
      <dgm:prSet presAssocID="{FBF2ADA7-A402-498E-A256-09C6B9A82F92}" presName="vert1" presStyleCnt="0"/>
      <dgm:spPr/>
    </dgm:pt>
    <dgm:pt modelId="{87EB90D7-072A-4E7C-A27F-CCDBB8C05A38}" type="pres">
      <dgm:prSet presAssocID="{25149306-916D-4290-9A3C-A15BB6A5EA67}" presName="thickLine" presStyleLbl="alignNode1" presStyleIdx="6" presStyleCnt="8"/>
      <dgm:spPr/>
    </dgm:pt>
    <dgm:pt modelId="{E4E699E7-8561-4CF8-965C-B95A015167EC}" type="pres">
      <dgm:prSet presAssocID="{25149306-916D-4290-9A3C-A15BB6A5EA67}" presName="horz1" presStyleCnt="0"/>
      <dgm:spPr/>
    </dgm:pt>
    <dgm:pt modelId="{7B5F84C6-7FB5-405E-8ACE-018EA0F8BD0D}" type="pres">
      <dgm:prSet presAssocID="{25149306-916D-4290-9A3C-A15BB6A5EA67}" presName="tx1" presStyleLbl="revTx" presStyleIdx="6" presStyleCnt="8"/>
      <dgm:spPr/>
    </dgm:pt>
    <dgm:pt modelId="{C67A5461-D7D0-47BA-9865-5BA893E94365}" type="pres">
      <dgm:prSet presAssocID="{25149306-916D-4290-9A3C-A15BB6A5EA67}" presName="vert1" presStyleCnt="0"/>
      <dgm:spPr/>
    </dgm:pt>
    <dgm:pt modelId="{AABEE993-309C-42F0-880B-69CC4C21D87E}" type="pres">
      <dgm:prSet presAssocID="{4A611D28-7203-45CB-9F06-E7C562E155ED}" presName="thickLine" presStyleLbl="alignNode1" presStyleIdx="7" presStyleCnt="8"/>
      <dgm:spPr/>
    </dgm:pt>
    <dgm:pt modelId="{4A39B878-4ACB-4013-9FD3-ABB8DBC5AFD0}" type="pres">
      <dgm:prSet presAssocID="{4A611D28-7203-45CB-9F06-E7C562E155ED}" presName="horz1" presStyleCnt="0"/>
      <dgm:spPr/>
    </dgm:pt>
    <dgm:pt modelId="{041DDC59-79B0-40B3-81CD-23A07CD8E455}" type="pres">
      <dgm:prSet presAssocID="{4A611D28-7203-45CB-9F06-E7C562E155ED}" presName="tx1" presStyleLbl="revTx" presStyleIdx="7" presStyleCnt="8"/>
      <dgm:spPr/>
    </dgm:pt>
    <dgm:pt modelId="{37F42A5D-C3EB-40C6-A4B6-A020B15D0220}" type="pres">
      <dgm:prSet presAssocID="{4A611D28-7203-45CB-9F06-E7C562E155ED}" presName="vert1" presStyleCnt="0"/>
      <dgm:spPr/>
    </dgm:pt>
  </dgm:ptLst>
  <dgm:cxnLst>
    <dgm:cxn modelId="{54059A05-2B61-4562-A902-FA046E57E6D5}" srcId="{551E453E-6BAC-41B9-A3BA-93E198644F20}" destId="{03F9A530-B34A-4B3C-AABB-98FA9E10E07B}" srcOrd="2" destOrd="0" parTransId="{8C8FC544-6760-4FD9-9336-0C3EF41AB811}" sibTransId="{C1B291AD-9947-456C-ABE3-583DA50BA5E8}"/>
    <dgm:cxn modelId="{983E4A22-F7DB-4785-8A1B-4DF900730F2F}" srcId="{551E453E-6BAC-41B9-A3BA-93E198644F20}" destId="{ABAC4B26-1284-474D-B37F-55B4E0C96A1C}" srcOrd="3" destOrd="0" parTransId="{40AB49AF-05A6-4F93-BE15-603A8718F9D8}" sibTransId="{FBB5DDBB-20C1-4E00-9801-966E16BB45B4}"/>
    <dgm:cxn modelId="{DEDB832A-D97A-4C72-AF7F-E30EA60BD51E}" type="presOf" srcId="{A3949DE1-0610-4BD7-9F38-3239D031186C}" destId="{6497E0CF-AA1D-4E62-8F39-CC9EC75E766A}" srcOrd="0" destOrd="0" presId="urn:microsoft.com/office/officeart/2008/layout/LinedList"/>
    <dgm:cxn modelId="{2BB86F33-7928-4749-8027-79B42F8D2747}" srcId="{551E453E-6BAC-41B9-A3BA-93E198644F20}" destId="{4A611D28-7203-45CB-9F06-E7C562E155ED}" srcOrd="7" destOrd="0" parTransId="{23E49139-E84F-4CEF-B74B-D37E6365B900}" sibTransId="{90E3A743-07FF-4512-97E9-080E5BB4D541}"/>
    <dgm:cxn modelId="{EF297340-07ED-4D0C-9572-FEBF0A803E8E}" srcId="{551E453E-6BAC-41B9-A3BA-93E198644F20}" destId="{FBF2ADA7-A402-498E-A256-09C6B9A82F92}" srcOrd="5" destOrd="0" parTransId="{8D6D83D2-4704-4494-8D9C-FF6E9D294F75}" sibTransId="{1F85BB87-8B9D-4758-8FF7-8C52877A2810}"/>
    <dgm:cxn modelId="{A671EE43-8A58-4E78-B7B1-6BA77FEDC344}" srcId="{551E453E-6BAC-41B9-A3BA-93E198644F20}" destId="{A3949DE1-0610-4BD7-9F38-3239D031186C}" srcOrd="0" destOrd="0" parTransId="{0C5DAF65-0E4E-420B-A2D7-08EBC6256C14}" sibTransId="{CB0F6A4D-29D5-44E9-BA47-D93FCBCD3FEF}"/>
    <dgm:cxn modelId="{8522D86C-41D1-4687-92A0-3C437F091225}" type="presOf" srcId="{4A611D28-7203-45CB-9F06-E7C562E155ED}" destId="{041DDC59-79B0-40B3-81CD-23A07CD8E455}" srcOrd="0" destOrd="0" presId="urn:microsoft.com/office/officeart/2008/layout/LinedList"/>
    <dgm:cxn modelId="{94353A71-B373-47DF-A2F6-4999B55A3DBE}" srcId="{551E453E-6BAC-41B9-A3BA-93E198644F20}" destId="{E2DA6A7F-B46F-4F24-9667-B00AF4D9694E}" srcOrd="1" destOrd="0" parTransId="{69A62843-E874-445A-9A4A-C0C5B7E2905E}" sibTransId="{ADF42691-8C32-4A3C-897F-C3C6F4253173}"/>
    <dgm:cxn modelId="{52721186-1F06-4941-8F16-7520AF6BACB3}" type="presOf" srcId="{03F9A530-B34A-4B3C-AABB-98FA9E10E07B}" destId="{A4231592-525A-4BF5-A26B-D361856D9F63}" srcOrd="0" destOrd="0" presId="urn:microsoft.com/office/officeart/2008/layout/LinedList"/>
    <dgm:cxn modelId="{8052BF90-8582-45CA-8809-C0B4891A2586}" type="presOf" srcId="{25149306-916D-4290-9A3C-A15BB6A5EA67}" destId="{7B5F84C6-7FB5-405E-8ACE-018EA0F8BD0D}" srcOrd="0" destOrd="0" presId="urn:microsoft.com/office/officeart/2008/layout/LinedList"/>
    <dgm:cxn modelId="{E9D2B693-0110-4231-9EF6-FA2B51839120}" type="presOf" srcId="{2C5FB8B4-F5A9-4175-9334-063D540BE095}" destId="{2419CC3F-8FE4-4B80-BE42-ACCD6FA150EB}" srcOrd="0" destOrd="0" presId="urn:microsoft.com/office/officeart/2008/layout/LinedList"/>
    <dgm:cxn modelId="{1D84649D-7687-475D-8AD6-54E2686E1641}" srcId="{551E453E-6BAC-41B9-A3BA-93E198644F20}" destId="{2C5FB8B4-F5A9-4175-9334-063D540BE095}" srcOrd="4" destOrd="0" parTransId="{659B7412-7D26-475A-862E-1C3F4F0F5322}" sibTransId="{F926DA6D-4CAC-46DE-9E3A-0D06FA07BEBB}"/>
    <dgm:cxn modelId="{5A948DAC-32BE-4027-AA3B-AC52DB9BC2B5}" srcId="{551E453E-6BAC-41B9-A3BA-93E198644F20}" destId="{25149306-916D-4290-9A3C-A15BB6A5EA67}" srcOrd="6" destOrd="0" parTransId="{C6211A89-3044-4809-8C7A-3CAFFAED2ED1}" sibTransId="{586B5E27-8097-4DA7-B405-8531CE3F49E7}"/>
    <dgm:cxn modelId="{1CAB89B5-CD67-4840-9F2A-96A1C9B95B03}" type="presOf" srcId="{ABAC4B26-1284-474D-B37F-55B4E0C96A1C}" destId="{9CF2B93E-B0F0-46CC-9E27-B3B8F4BD0529}" srcOrd="0" destOrd="0" presId="urn:microsoft.com/office/officeart/2008/layout/LinedList"/>
    <dgm:cxn modelId="{C2A12ABF-BB68-4236-B8F0-4255DD87319B}" type="presOf" srcId="{551E453E-6BAC-41B9-A3BA-93E198644F20}" destId="{2C990B57-DDC9-480A-82D1-69F0BBA15EB7}" srcOrd="0" destOrd="0" presId="urn:microsoft.com/office/officeart/2008/layout/LinedList"/>
    <dgm:cxn modelId="{331529D9-A469-46FE-BB5C-1AAFDE84D83D}" type="presOf" srcId="{FBF2ADA7-A402-498E-A256-09C6B9A82F92}" destId="{3A330FF4-EA27-4C98-BFF6-AB2ED6C65996}" srcOrd="0" destOrd="0" presId="urn:microsoft.com/office/officeart/2008/layout/LinedList"/>
    <dgm:cxn modelId="{D36572F4-4231-42EF-ADBD-A4EEEC08FD4D}" type="presOf" srcId="{E2DA6A7F-B46F-4F24-9667-B00AF4D9694E}" destId="{78C59FCA-7211-4648-AA19-74FCDEF8E4AD}" srcOrd="0" destOrd="0" presId="urn:microsoft.com/office/officeart/2008/layout/LinedList"/>
    <dgm:cxn modelId="{4D7E391E-F402-43C9-B4C9-20DB4A8F2DA4}" type="presParOf" srcId="{2C990B57-DDC9-480A-82D1-69F0BBA15EB7}" destId="{6C89E0F5-3783-4CB4-9C80-25E6829343E9}" srcOrd="0" destOrd="0" presId="urn:microsoft.com/office/officeart/2008/layout/LinedList"/>
    <dgm:cxn modelId="{381C2622-7A70-4EBB-B082-59D0EACC8B77}" type="presParOf" srcId="{2C990B57-DDC9-480A-82D1-69F0BBA15EB7}" destId="{A64302D1-F49F-4DA0-89C8-3E09F2386A9D}" srcOrd="1" destOrd="0" presId="urn:microsoft.com/office/officeart/2008/layout/LinedList"/>
    <dgm:cxn modelId="{D69B3169-A555-43CD-9085-001C2CF8DFD3}" type="presParOf" srcId="{A64302D1-F49F-4DA0-89C8-3E09F2386A9D}" destId="{6497E0CF-AA1D-4E62-8F39-CC9EC75E766A}" srcOrd="0" destOrd="0" presId="urn:microsoft.com/office/officeart/2008/layout/LinedList"/>
    <dgm:cxn modelId="{8AD78A3D-C097-447C-BF03-CF4E5435A20E}" type="presParOf" srcId="{A64302D1-F49F-4DA0-89C8-3E09F2386A9D}" destId="{E615C9A1-1D93-4729-A32B-0A87159D9A46}" srcOrd="1" destOrd="0" presId="urn:microsoft.com/office/officeart/2008/layout/LinedList"/>
    <dgm:cxn modelId="{6E6DADDB-17DB-4A08-B655-15F59E5B742C}" type="presParOf" srcId="{2C990B57-DDC9-480A-82D1-69F0BBA15EB7}" destId="{0C23DECE-7B5E-42C2-BDC6-94EC925E0D14}" srcOrd="2" destOrd="0" presId="urn:microsoft.com/office/officeart/2008/layout/LinedList"/>
    <dgm:cxn modelId="{CC3DBD8D-4ADA-461D-A740-C5A327667F4A}" type="presParOf" srcId="{2C990B57-DDC9-480A-82D1-69F0BBA15EB7}" destId="{38FC7ED9-C0C1-4A85-B2F4-1A94B9A5ED7A}" srcOrd="3" destOrd="0" presId="urn:microsoft.com/office/officeart/2008/layout/LinedList"/>
    <dgm:cxn modelId="{7E54224E-F286-46DF-B0B1-E111D134BDC9}" type="presParOf" srcId="{38FC7ED9-C0C1-4A85-B2F4-1A94B9A5ED7A}" destId="{78C59FCA-7211-4648-AA19-74FCDEF8E4AD}" srcOrd="0" destOrd="0" presId="urn:microsoft.com/office/officeart/2008/layout/LinedList"/>
    <dgm:cxn modelId="{25B050AB-5B51-483B-99D7-FE200D99F472}" type="presParOf" srcId="{38FC7ED9-C0C1-4A85-B2F4-1A94B9A5ED7A}" destId="{A5DE31AD-738A-4296-AA70-DF3430EA62C1}" srcOrd="1" destOrd="0" presId="urn:microsoft.com/office/officeart/2008/layout/LinedList"/>
    <dgm:cxn modelId="{E58D3E03-71CA-48C5-8107-56E1D518EEA7}" type="presParOf" srcId="{2C990B57-DDC9-480A-82D1-69F0BBA15EB7}" destId="{25807A2E-CB29-4613-9DE0-8F183DE3BEF7}" srcOrd="4" destOrd="0" presId="urn:microsoft.com/office/officeart/2008/layout/LinedList"/>
    <dgm:cxn modelId="{0F3D51CA-C4AC-4165-8664-B2845DEE7C9A}" type="presParOf" srcId="{2C990B57-DDC9-480A-82D1-69F0BBA15EB7}" destId="{FC6DE96B-AD83-4FE9-A9A3-AD92E21EABC7}" srcOrd="5" destOrd="0" presId="urn:microsoft.com/office/officeart/2008/layout/LinedList"/>
    <dgm:cxn modelId="{0BC8D4D0-E2F6-4ED7-A27E-1EB2438920EA}" type="presParOf" srcId="{FC6DE96B-AD83-4FE9-A9A3-AD92E21EABC7}" destId="{A4231592-525A-4BF5-A26B-D361856D9F63}" srcOrd="0" destOrd="0" presId="urn:microsoft.com/office/officeart/2008/layout/LinedList"/>
    <dgm:cxn modelId="{B1F76B7D-B5A8-4350-AE90-78F3848D3C77}" type="presParOf" srcId="{FC6DE96B-AD83-4FE9-A9A3-AD92E21EABC7}" destId="{6CEE32EE-D04E-45F7-8BEA-9A37D98A44B7}" srcOrd="1" destOrd="0" presId="urn:microsoft.com/office/officeart/2008/layout/LinedList"/>
    <dgm:cxn modelId="{FEB5D598-7EE7-4B0A-938F-FA02BEA1F7F6}" type="presParOf" srcId="{2C990B57-DDC9-480A-82D1-69F0BBA15EB7}" destId="{5D97E7D0-E387-481E-A73F-5437BB5EF479}" srcOrd="6" destOrd="0" presId="urn:microsoft.com/office/officeart/2008/layout/LinedList"/>
    <dgm:cxn modelId="{1412D39F-9C13-41FA-B843-4E0228073AF1}" type="presParOf" srcId="{2C990B57-DDC9-480A-82D1-69F0BBA15EB7}" destId="{458BEFB9-B721-4181-8E7A-30178AD14AD1}" srcOrd="7" destOrd="0" presId="urn:microsoft.com/office/officeart/2008/layout/LinedList"/>
    <dgm:cxn modelId="{5D623274-BF51-4C98-9EE1-71B93FB0DF76}" type="presParOf" srcId="{458BEFB9-B721-4181-8E7A-30178AD14AD1}" destId="{9CF2B93E-B0F0-46CC-9E27-B3B8F4BD0529}" srcOrd="0" destOrd="0" presId="urn:microsoft.com/office/officeart/2008/layout/LinedList"/>
    <dgm:cxn modelId="{BD19B05A-0B03-4D8E-B002-F5D4B4017994}" type="presParOf" srcId="{458BEFB9-B721-4181-8E7A-30178AD14AD1}" destId="{23DD615B-2EF6-4D49-98FE-349247236B82}" srcOrd="1" destOrd="0" presId="urn:microsoft.com/office/officeart/2008/layout/LinedList"/>
    <dgm:cxn modelId="{1E30ADDF-D96D-4C6D-AEBF-3829AA1AE34C}" type="presParOf" srcId="{2C990B57-DDC9-480A-82D1-69F0BBA15EB7}" destId="{59FF802B-D44E-44A9-9836-86B16CD5937B}" srcOrd="8" destOrd="0" presId="urn:microsoft.com/office/officeart/2008/layout/LinedList"/>
    <dgm:cxn modelId="{A01BBCFE-F988-4429-8686-E504D9B88184}" type="presParOf" srcId="{2C990B57-DDC9-480A-82D1-69F0BBA15EB7}" destId="{ED134983-6A0D-473C-9DE5-D13848A4DA4F}" srcOrd="9" destOrd="0" presId="urn:microsoft.com/office/officeart/2008/layout/LinedList"/>
    <dgm:cxn modelId="{2DC9DBED-5408-476A-AC96-147A5C3AF72C}" type="presParOf" srcId="{ED134983-6A0D-473C-9DE5-D13848A4DA4F}" destId="{2419CC3F-8FE4-4B80-BE42-ACCD6FA150EB}" srcOrd="0" destOrd="0" presId="urn:microsoft.com/office/officeart/2008/layout/LinedList"/>
    <dgm:cxn modelId="{5EA487BB-453D-4C91-A8DD-78CD547E9B3C}" type="presParOf" srcId="{ED134983-6A0D-473C-9DE5-D13848A4DA4F}" destId="{3329A20F-81F6-40C9-BC5A-18B11797CA3B}" srcOrd="1" destOrd="0" presId="urn:microsoft.com/office/officeart/2008/layout/LinedList"/>
    <dgm:cxn modelId="{127B9BD2-EE5B-4879-BC49-EAD8A07C8526}" type="presParOf" srcId="{2C990B57-DDC9-480A-82D1-69F0BBA15EB7}" destId="{E7405E2D-22F0-47AC-B1E3-51FF534DBFE4}" srcOrd="10" destOrd="0" presId="urn:microsoft.com/office/officeart/2008/layout/LinedList"/>
    <dgm:cxn modelId="{C9B234FD-621F-402A-906B-6D6E2D2D9237}" type="presParOf" srcId="{2C990B57-DDC9-480A-82D1-69F0BBA15EB7}" destId="{B0085FDF-0978-4CE9-BF57-952A357923B9}" srcOrd="11" destOrd="0" presId="urn:microsoft.com/office/officeart/2008/layout/LinedList"/>
    <dgm:cxn modelId="{EFEB7E07-21D1-4961-A449-6F0E4DC53FED}" type="presParOf" srcId="{B0085FDF-0978-4CE9-BF57-952A357923B9}" destId="{3A330FF4-EA27-4C98-BFF6-AB2ED6C65996}" srcOrd="0" destOrd="0" presId="urn:microsoft.com/office/officeart/2008/layout/LinedList"/>
    <dgm:cxn modelId="{905C7C1C-8D3C-4187-BF11-531714A81DE9}" type="presParOf" srcId="{B0085FDF-0978-4CE9-BF57-952A357923B9}" destId="{DC677799-275C-4539-A501-2C4F760589F9}" srcOrd="1" destOrd="0" presId="urn:microsoft.com/office/officeart/2008/layout/LinedList"/>
    <dgm:cxn modelId="{FBCD635B-444B-4FFC-9FF4-2D118E005212}" type="presParOf" srcId="{2C990B57-DDC9-480A-82D1-69F0BBA15EB7}" destId="{87EB90D7-072A-4E7C-A27F-CCDBB8C05A38}" srcOrd="12" destOrd="0" presId="urn:microsoft.com/office/officeart/2008/layout/LinedList"/>
    <dgm:cxn modelId="{9FF0371C-12B6-4983-906B-36B413DAED59}" type="presParOf" srcId="{2C990B57-DDC9-480A-82D1-69F0BBA15EB7}" destId="{E4E699E7-8561-4CF8-965C-B95A015167EC}" srcOrd="13" destOrd="0" presId="urn:microsoft.com/office/officeart/2008/layout/LinedList"/>
    <dgm:cxn modelId="{C76E9F25-9F83-44DE-B3A6-600559078E72}" type="presParOf" srcId="{E4E699E7-8561-4CF8-965C-B95A015167EC}" destId="{7B5F84C6-7FB5-405E-8ACE-018EA0F8BD0D}" srcOrd="0" destOrd="0" presId="urn:microsoft.com/office/officeart/2008/layout/LinedList"/>
    <dgm:cxn modelId="{0434D749-751E-4773-B4C7-D574712907A6}" type="presParOf" srcId="{E4E699E7-8561-4CF8-965C-B95A015167EC}" destId="{C67A5461-D7D0-47BA-9865-5BA893E94365}" srcOrd="1" destOrd="0" presId="urn:microsoft.com/office/officeart/2008/layout/LinedList"/>
    <dgm:cxn modelId="{1DAB4B34-6A56-4988-A693-1F65CE8D6BF9}" type="presParOf" srcId="{2C990B57-DDC9-480A-82D1-69F0BBA15EB7}" destId="{AABEE993-309C-42F0-880B-69CC4C21D87E}" srcOrd="14" destOrd="0" presId="urn:microsoft.com/office/officeart/2008/layout/LinedList"/>
    <dgm:cxn modelId="{40341104-7D48-47C4-811D-90B82FFBCBE3}" type="presParOf" srcId="{2C990B57-DDC9-480A-82D1-69F0BBA15EB7}" destId="{4A39B878-4ACB-4013-9FD3-ABB8DBC5AFD0}" srcOrd="15" destOrd="0" presId="urn:microsoft.com/office/officeart/2008/layout/LinedList"/>
    <dgm:cxn modelId="{625CEFF5-28BC-48B3-8AE7-B5B6BC54BF61}" type="presParOf" srcId="{4A39B878-4ACB-4013-9FD3-ABB8DBC5AFD0}" destId="{041DDC59-79B0-40B3-81CD-23A07CD8E455}" srcOrd="0" destOrd="0" presId="urn:microsoft.com/office/officeart/2008/layout/LinedList"/>
    <dgm:cxn modelId="{56755DB2-890A-4F14-911B-D25F604C2B39}" type="presParOf" srcId="{4A39B878-4ACB-4013-9FD3-ABB8DBC5AFD0}" destId="{37F42A5D-C3EB-40C6-A4B6-A020B15D02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A8A022-9DE2-47D5-9A6C-53A37F3D79B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915ACFC-D73A-47C8-B862-3E532E26387E}">
      <dgm:prSet/>
      <dgm:spPr>
        <a:solidFill>
          <a:srgbClr val="00B050"/>
        </a:solidFill>
      </dgm:spPr>
      <dgm:t>
        <a:bodyPr/>
        <a:lstStyle/>
        <a:p>
          <a:r>
            <a:rPr lang="en-US" dirty="0"/>
            <a:t>Anticipated Advertisement: </a:t>
          </a:r>
        </a:p>
        <a:p>
          <a:r>
            <a:rPr lang="en-US" dirty="0"/>
            <a:t>February XX, 2020</a:t>
          </a:r>
        </a:p>
      </dgm:t>
    </dgm:pt>
    <dgm:pt modelId="{143C0D59-C35C-4200-A6F7-8F1037C7BE86}" type="parTrans" cxnId="{F5468D04-11F0-481D-A64D-BA90D717555C}">
      <dgm:prSet/>
      <dgm:spPr/>
      <dgm:t>
        <a:bodyPr/>
        <a:lstStyle/>
        <a:p>
          <a:endParaRPr lang="en-US"/>
        </a:p>
      </dgm:t>
    </dgm:pt>
    <dgm:pt modelId="{2C18D354-7544-4D85-BAF0-79F981566560}" type="sibTrans" cxnId="{F5468D04-11F0-481D-A64D-BA90D717555C}">
      <dgm:prSet/>
      <dgm:spPr/>
      <dgm:t>
        <a:bodyPr/>
        <a:lstStyle/>
        <a:p>
          <a:endParaRPr lang="en-US"/>
        </a:p>
      </dgm:t>
    </dgm:pt>
    <dgm:pt modelId="{7AE6D729-E2EF-4BBF-8C3C-13CB1DC71746}">
      <dgm:prSet/>
      <dgm:spPr>
        <a:solidFill>
          <a:srgbClr val="FFC000"/>
        </a:solidFill>
      </dgm:spPr>
      <dgm:t>
        <a:bodyPr/>
        <a:lstStyle/>
        <a:p>
          <a:r>
            <a:rPr lang="en-US" dirty="0"/>
            <a:t>Anticipated Deadline for Responses to Questions:    </a:t>
          </a:r>
        </a:p>
        <a:p>
          <a:r>
            <a:rPr lang="en-US" dirty="0"/>
            <a:t>February XX, 2020</a:t>
          </a:r>
        </a:p>
      </dgm:t>
    </dgm:pt>
    <dgm:pt modelId="{604B313E-6F61-4E4A-AAE0-B3CC236C7296}" type="parTrans" cxnId="{70919DC0-F10C-4064-A9C9-615CCB198D23}">
      <dgm:prSet/>
      <dgm:spPr/>
      <dgm:t>
        <a:bodyPr/>
        <a:lstStyle/>
        <a:p>
          <a:endParaRPr lang="en-US"/>
        </a:p>
      </dgm:t>
    </dgm:pt>
    <dgm:pt modelId="{402E18DA-2634-4D7E-ABCD-AF066248FE20}" type="sibTrans" cxnId="{70919DC0-F10C-4064-A9C9-615CCB198D23}">
      <dgm:prSet/>
      <dgm:spPr/>
      <dgm:t>
        <a:bodyPr/>
        <a:lstStyle/>
        <a:p>
          <a:endParaRPr lang="en-US"/>
        </a:p>
      </dgm:t>
    </dgm:pt>
    <dgm:pt modelId="{4EA6A38C-6D24-4315-A7D1-781068B40155}" type="pres">
      <dgm:prSet presAssocID="{DAA8A022-9DE2-47D5-9A6C-53A37F3D79B2}" presName="linear" presStyleCnt="0">
        <dgm:presLayoutVars>
          <dgm:animLvl val="lvl"/>
          <dgm:resizeHandles val="exact"/>
        </dgm:presLayoutVars>
      </dgm:prSet>
      <dgm:spPr/>
    </dgm:pt>
    <dgm:pt modelId="{21EF198F-7A0F-4A2C-9118-4E648B4D764B}" type="pres">
      <dgm:prSet presAssocID="{8915ACFC-D73A-47C8-B862-3E532E26387E}" presName="parentText" presStyleLbl="node1" presStyleIdx="0" presStyleCnt="2">
        <dgm:presLayoutVars>
          <dgm:chMax val="0"/>
          <dgm:bulletEnabled val="1"/>
        </dgm:presLayoutVars>
      </dgm:prSet>
      <dgm:spPr/>
    </dgm:pt>
    <dgm:pt modelId="{362F8DA1-158D-491F-A008-433FD8C7B705}" type="pres">
      <dgm:prSet presAssocID="{2C18D354-7544-4D85-BAF0-79F981566560}" presName="spacer" presStyleCnt="0"/>
      <dgm:spPr/>
    </dgm:pt>
    <dgm:pt modelId="{18BC049A-EFF1-435C-9507-817D42F2A027}" type="pres">
      <dgm:prSet presAssocID="{7AE6D729-E2EF-4BBF-8C3C-13CB1DC71746}" presName="parentText" presStyleLbl="node1" presStyleIdx="1" presStyleCnt="2">
        <dgm:presLayoutVars>
          <dgm:chMax val="0"/>
          <dgm:bulletEnabled val="1"/>
        </dgm:presLayoutVars>
      </dgm:prSet>
      <dgm:spPr/>
    </dgm:pt>
  </dgm:ptLst>
  <dgm:cxnLst>
    <dgm:cxn modelId="{F5468D04-11F0-481D-A64D-BA90D717555C}" srcId="{DAA8A022-9DE2-47D5-9A6C-53A37F3D79B2}" destId="{8915ACFC-D73A-47C8-B862-3E532E26387E}" srcOrd="0" destOrd="0" parTransId="{143C0D59-C35C-4200-A6F7-8F1037C7BE86}" sibTransId="{2C18D354-7544-4D85-BAF0-79F981566560}"/>
    <dgm:cxn modelId="{A7B97E18-AAC5-4FE8-B136-6E383449A704}" type="presOf" srcId="{DAA8A022-9DE2-47D5-9A6C-53A37F3D79B2}" destId="{4EA6A38C-6D24-4315-A7D1-781068B40155}" srcOrd="0" destOrd="0" presId="urn:microsoft.com/office/officeart/2005/8/layout/vList2"/>
    <dgm:cxn modelId="{00DCE94A-7A0E-4DA3-8139-A4B28AD9AD9A}" type="presOf" srcId="{8915ACFC-D73A-47C8-B862-3E532E26387E}" destId="{21EF198F-7A0F-4A2C-9118-4E648B4D764B}" srcOrd="0" destOrd="0" presId="urn:microsoft.com/office/officeart/2005/8/layout/vList2"/>
    <dgm:cxn modelId="{70919DC0-F10C-4064-A9C9-615CCB198D23}" srcId="{DAA8A022-9DE2-47D5-9A6C-53A37F3D79B2}" destId="{7AE6D729-E2EF-4BBF-8C3C-13CB1DC71746}" srcOrd="1" destOrd="0" parTransId="{604B313E-6F61-4E4A-AAE0-B3CC236C7296}" sibTransId="{402E18DA-2634-4D7E-ABCD-AF066248FE20}"/>
    <dgm:cxn modelId="{A78B29CC-2F83-421D-882A-DBB60D99388E}" type="presOf" srcId="{7AE6D729-E2EF-4BBF-8C3C-13CB1DC71746}" destId="{18BC049A-EFF1-435C-9507-817D42F2A027}" srcOrd="0" destOrd="0" presId="urn:microsoft.com/office/officeart/2005/8/layout/vList2"/>
    <dgm:cxn modelId="{3243EE07-EC9D-41A3-8D39-E7E149BBB6EB}" type="presParOf" srcId="{4EA6A38C-6D24-4315-A7D1-781068B40155}" destId="{21EF198F-7A0F-4A2C-9118-4E648B4D764B}" srcOrd="0" destOrd="0" presId="urn:microsoft.com/office/officeart/2005/8/layout/vList2"/>
    <dgm:cxn modelId="{C35CFD1B-3A84-4364-9998-FEAFE28DC236}" type="presParOf" srcId="{4EA6A38C-6D24-4315-A7D1-781068B40155}" destId="{362F8DA1-158D-491F-A008-433FD8C7B705}" srcOrd="1" destOrd="0" presId="urn:microsoft.com/office/officeart/2005/8/layout/vList2"/>
    <dgm:cxn modelId="{502FA9FA-710D-4EA8-ACD6-A52CB6F6FB20}" type="presParOf" srcId="{4EA6A38C-6D24-4315-A7D1-781068B40155}" destId="{18BC049A-EFF1-435C-9507-817D42F2A02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A8A022-9DE2-47D5-9A6C-53A37F3D79B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915ACFC-D73A-47C8-B862-3E532E26387E}">
      <dgm:prSet/>
      <dgm:spPr>
        <a:solidFill>
          <a:srgbClr val="00B050"/>
        </a:solidFill>
      </dgm:spPr>
      <dgm:t>
        <a:bodyPr/>
        <a:lstStyle/>
        <a:p>
          <a:r>
            <a:rPr lang="en-US" dirty="0"/>
            <a:t>Bid Package Due: 2:00pm March XX, 2020</a:t>
          </a:r>
        </a:p>
      </dgm:t>
    </dgm:pt>
    <dgm:pt modelId="{143C0D59-C35C-4200-A6F7-8F1037C7BE86}" type="parTrans" cxnId="{F5468D04-11F0-481D-A64D-BA90D717555C}">
      <dgm:prSet/>
      <dgm:spPr/>
      <dgm:t>
        <a:bodyPr/>
        <a:lstStyle/>
        <a:p>
          <a:endParaRPr lang="en-US"/>
        </a:p>
      </dgm:t>
    </dgm:pt>
    <dgm:pt modelId="{2C18D354-7544-4D85-BAF0-79F981566560}" type="sibTrans" cxnId="{F5468D04-11F0-481D-A64D-BA90D717555C}">
      <dgm:prSet/>
      <dgm:spPr/>
      <dgm:t>
        <a:bodyPr/>
        <a:lstStyle/>
        <a:p>
          <a:endParaRPr lang="en-US"/>
        </a:p>
      </dgm:t>
    </dgm:pt>
    <dgm:pt modelId="{7AE6D729-E2EF-4BBF-8C3C-13CB1DC71746}">
      <dgm:prSet/>
      <dgm:spPr>
        <a:solidFill>
          <a:srgbClr val="FFC000"/>
        </a:solidFill>
      </dgm:spPr>
      <dgm:t>
        <a:bodyPr/>
        <a:lstStyle/>
        <a:p>
          <a:r>
            <a:rPr lang="en-US" dirty="0"/>
            <a:t>March 23, 2020 – THEA Board Approval</a:t>
          </a:r>
        </a:p>
      </dgm:t>
    </dgm:pt>
    <dgm:pt modelId="{604B313E-6F61-4E4A-AAE0-B3CC236C7296}" type="parTrans" cxnId="{70919DC0-F10C-4064-A9C9-615CCB198D23}">
      <dgm:prSet/>
      <dgm:spPr/>
      <dgm:t>
        <a:bodyPr/>
        <a:lstStyle/>
        <a:p>
          <a:endParaRPr lang="en-US"/>
        </a:p>
      </dgm:t>
    </dgm:pt>
    <dgm:pt modelId="{402E18DA-2634-4D7E-ABCD-AF066248FE20}" type="sibTrans" cxnId="{70919DC0-F10C-4064-A9C9-615CCB198D23}">
      <dgm:prSet/>
      <dgm:spPr/>
      <dgm:t>
        <a:bodyPr/>
        <a:lstStyle/>
        <a:p>
          <a:endParaRPr lang="en-US"/>
        </a:p>
      </dgm:t>
    </dgm:pt>
    <dgm:pt modelId="{35EC039F-C25B-48FA-9B5E-F2D8ECFCEF8E}">
      <dgm:prSet/>
      <dgm:spPr>
        <a:solidFill>
          <a:schemeClr val="accent6">
            <a:lumMod val="75000"/>
          </a:schemeClr>
        </a:solidFill>
      </dgm:spPr>
      <dgm:t>
        <a:bodyPr/>
        <a:lstStyle/>
        <a:p>
          <a:r>
            <a:rPr lang="en-US" dirty="0"/>
            <a:t>NTP &amp; Construction: March, 2020 -          March, 2021</a:t>
          </a:r>
        </a:p>
      </dgm:t>
    </dgm:pt>
    <dgm:pt modelId="{FC1CC1D9-4093-4CCE-9F29-D9DA5643EE6B}" type="parTrans" cxnId="{D55251D5-0E9D-476E-90BF-2FF7E39B04EF}">
      <dgm:prSet/>
      <dgm:spPr/>
      <dgm:t>
        <a:bodyPr/>
        <a:lstStyle/>
        <a:p>
          <a:endParaRPr lang="en-US"/>
        </a:p>
      </dgm:t>
    </dgm:pt>
    <dgm:pt modelId="{2CFDD3D1-FC65-4789-9AAE-AACDE1123CA5}" type="sibTrans" cxnId="{D55251D5-0E9D-476E-90BF-2FF7E39B04EF}">
      <dgm:prSet/>
      <dgm:spPr/>
      <dgm:t>
        <a:bodyPr/>
        <a:lstStyle/>
        <a:p>
          <a:endParaRPr lang="en-US"/>
        </a:p>
      </dgm:t>
    </dgm:pt>
    <dgm:pt modelId="{4EA6A38C-6D24-4315-A7D1-781068B40155}" type="pres">
      <dgm:prSet presAssocID="{DAA8A022-9DE2-47D5-9A6C-53A37F3D79B2}" presName="linear" presStyleCnt="0">
        <dgm:presLayoutVars>
          <dgm:animLvl val="lvl"/>
          <dgm:resizeHandles val="exact"/>
        </dgm:presLayoutVars>
      </dgm:prSet>
      <dgm:spPr/>
    </dgm:pt>
    <dgm:pt modelId="{21EF198F-7A0F-4A2C-9118-4E648B4D764B}" type="pres">
      <dgm:prSet presAssocID="{8915ACFC-D73A-47C8-B862-3E532E26387E}" presName="parentText" presStyleLbl="node1" presStyleIdx="0" presStyleCnt="3">
        <dgm:presLayoutVars>
          <dgm:chMax val="0"/>
          <dgm:bulletEnabled val="1"/>
        </dgm:presLayoutVars>
      </dgm:prSet>
      <dgm:spPr/>
    </dgm:pt>
    <dgm:pt modelId="{362F8DA1-158D-491F-A008-433FD8C7B705}" type="pres">
      <dgm:prSet presAssocID="{2C18D354-7544-4D85-BAF0-79F981566560}" presName="spacer" presStyleCnt="0"/>
      <dgm:spPr/>
    </dgm:pt>
    <dgm:pt modelId="{18BC049A-EFF1-435C-9507-817D42F2A027}" type="pres">
      <dgm:prSet presAssocID="{7AE6D729-E2EF-4BBF-8C3C-13CB1DC71746}" presName="parentText" presStyleLbl="node1" presStyleIdx="1" presStyleCnt="3" custLinFactNeighborX="4862" custLinFactNeighborY="-17342">
        <dgm:presLayoutVars>
          <dgm:chMax val="0"/>
          <dgm:bulletEnabled val="1"/>
        </dgm:presLayoutVars>
      </dgm:prSet>
      <dgm:spPr/>
    </dgm:pt>
    <dgm:pt modelId="{223D45F6-28D5-490A-BA3A-6D111E36977C}" type="pres">
      <dgm:prSet presAssocID="{402E18DA-2634-4D7E-ABCD-AF066248FE20}" presName="spacer" presStyleCnt="0"/>
      <dgm:spPr/>
    </dgm:pt>
    <dgm:pt modelId="{702274EC-8E9D-48AE-BE1D-245B6B9F76E8}" type="pres">
      <dgm:prSet presAssocID="{35EC039F-C25B-48FA-9B5E-F2D8ECFCEF8E}" presName="parentText" presStyleLbl="node1" presStyleIdx="2" presStyleCnt="3" custLinFactNeighborX="1621" custLinFactNeighborY="27260">
        <dgm:presLayoutVars>
          <dgm:chMax val="0"/>
          <dgm:bulletEnabled val="1"/>
        </dgm:presLayoutVars>
      </dgm:prSet>
      <dgm:spPr/>
    </dgm:pt>
  </dgm:ptLst>
  <dgm:cxnLst>
    <dgm:cxn modelId="{F5468D04-11F0-481D-A64D-BA90D717555C}" srcId="{DAA8A022-9DE2-47D5-9A6C-53A37F3D79B2}" destId="{8915ACFC-D73A-47C8-B862-3E532E26387E}" srcOrd="0" destOrd="0" parTransId="{143C0D59-C35C-4200-A6F7-8F1037C7BE86}" sibTransId="{2C18D354-7544-4D85-BAF0-79F981566560}"/>
    <dgm:cxn modelId="{A7B97E18-AAC5-4FE8-B136-6E383449A704}" type="presOf" srcId="{DAA8A022-9DE2-47D5-9A6C-53A37F3D79B2}" destId="{4EA6A38C-6D24-4315-A7D1-781068B40155}" srcOrd="0" destOrd="0" presId="urn:microsoft.com/office/officeart/2005/8/layout/vList2"/>
    <dgm:cxn modelId="{6B058623-1801-407D-BFF9-18D0DE724A3E}" type="presOf" srcId="{35EC039F-C25B-48FA-9B5E-F2D8ECFCEF8E}" destId="{702274EC-8E9D-48AE-BE1D-245B6B9F76E8}" srcOrd="0" destOrd="0" presId="urn:microsoft.com/office/officeart/2005/8/layout/vList2"/>
    <dgm:cxn modelId="{00DCE94A-7A0E-4DA3-8139-A4B28AD9AD9A}" type="presOf" srcId="{8915ACFC-D73A-47C8-B862-3E532E26387E}" destId="{21EF198F-7A0F-4A2C-9118-4E648B4D764B}" srcOrd="0" destOrd="0" presId="urn:microsoft.com/office/officeart/2005/8/layout/vList2"/>
    <dgm:cxn modelId="{70919DC0-F10C-4064-A9C9-615CCB198D23}" srcId="{DAA8A022-9DE2-47D5-9A6C-53A37F3D79B2}" destId="{7AE6D729-E2EF-4BBF-8C3C-13CB1DC71746}" srcOrd="1" destOrd="0" parTransId="{604B313E-6F61-4E4A-AAE0-B3CC236C7296}" sibTransId="{402E18DA-2634-4D7E-ABCD-AF066248FE20}"/>
    <dgm:cxn modelId="{A78B29CC-2F83-421D-882A-DBB60D99388E}" type="presOf" srcId="{7AE6D729-E2EF-4BBF-8C3C-13CB1DC71746}" destId="{18BC049A-EFF1-435C-9507-817D42F2A027}" srcOrd="0" destOrd="0" presId="urn:microsoft.com/office/officeart/2005/8/layout/vList2"/>
    <dgm:cxn modelId="{D55251D5-0E9D-476E-90BF-2FF7E39B04EF}" srcId="{DAA8A022-9DE2-47D5-9A6C-53A37F3D79B2}" destId="{35EC039F-C25B-48FA-9B5E-F2D8ECFCEF8E}" srcOrd="2" destOrd="0" parTransId="{FC1CC1D9-4093-4CCE-9F29-D9DA5643EE6B}" sibTransId="{2CFDD3D1-FC65-4789-9AAE-AACDE1123CA5}"/>
    <dgm:cxn modelId="{3243EE07-EC9D-41A3-8D39-E7E149BBB6EB}" type="presParOf" srcId="{4EA6A38C-6D24-4315-A7D1-781068B40155}" destId="{21EF198F-7A0F-4A2C-9118-4E648B4D764B}" srcOrd="0" destOrd="0" presId="urn:microsoft.com/office/officeart/2005/8/layout/vList2"/>
    <dgm:cxn modelId="{C35CFD1B-3A84-4364-9998-FEAFE28DC236}" type="presParOf" srcId="{4EA6A38C-6D24-4315-A7D1-781068B40155}" destId="{362F8DA1-158D-491F-A008-433FD8C7B705}" srcOrd="1" destOrd="0" presId="urn:microsoft.com/office/officeart/2005/8/layout/vList2"/>
    <dgm:cxn modelId="{502FA9FA-710D-4EA8-ACD6-A52CB6F6FB20}" type="presParOf" srcId="{4EA6A38C-6D24-4315-A7D1-781068B40155}" destId="{18BC049A-EFF1-435C-9507-817D42F2A027}" srcOrd="2" destOrd="0" presId="urn:microsoft.com/office/officeart/2005/8/layout/vList2"/>
    <dgm:cxn modelId="{33816A55-D52B-4ED1-A51F-1255E8FD9F80}" type="presParOf" srcId="{4EA6A38C-6D24-4315-A7D1-781068B40155}" destId="{223D45F6-28D5-490A-BA3A-6D111E36977C}" srcOrd="3" destOrd="0" presId="urn:microsoft.com/office/officeart/2005/8/layout/vList2"/>
    <dgm:cxn modelId="{D59C3399-4BC4-4039-BBC1-59E409A20AFA}" type="presParOf" srcId="{4EA6A38C-6D24-4315-A7D1-781068B40155}" destId="{702274EC-8E9D-48AE-BE1D-245B6B9F76E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EC22A5-7D7D-4277-A412-46C1FC5FC649}"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en-US"/>
        </a:p>
      </dgm:t>
    </dgm:pt>
    <dgm:pt modelId="{223C9AFF-E411-4A87-BCEC-7E92E2053E73}">
      <dgm:prSet custT="1"/>
      <dgm:spPr/>
      <dgm:t>
        <a:bodyPr/>
        <a:lstStyle/>
        <a:p>
          <a:pPr algn="r"/>
          <a:r>
            <a:rPr lang="en-US" sz="2800" b="1" u="sng" dirty="0">
              <a:solidFill>
                <a:schemeClr val="tx1"/>
              </a:solidFill>
            </a:rPr>
            <a:t>http://www.tampa-xway.com/procurement/#</a:t>
          </a:r>
          <a:r>
            <a:rPr lang="en-US" sz="2800" b="1" dirty="0">
              <a:solidFill>
                <a:schemeClr val="tx1"/>
              </a:solidFill>
            </a:rPr>
            <a:t> </a:t>
          </a:r>
        </a:p>
      </dgm:t>
    </dgm:pt>
    <dgm:pt modelId="{29A40528-5ED2-4749-9314-CE8DA7213392}" type="parTrans" cxnId="{AC236438-23D5-48E5-A964-E9EAE77C2E69}">
      <dgm:prSet/>
      <dgm:spPr/>
      <dgm:t>
        <a:bodyPr/>
        <a:lstStyle/>
        <a:p>
          <a:endParaRPr lang="en-US"/>
        </a:p>
      </dgm:t>
    </dgm:pt>
    <dgm:pt modelId="{5631810D-4373-4151-9918-728ACF68434A}" type="sibTrans" cxnId="{AC236438-23D5-48E5-A964-E9EAE77C2E69}">
      <dgm:prSet/>
      <dgm:spPr/>
      <dgm:t>
        <a:bodyPr/>
        <a:lstStyle/>
        <a:p>
          <a:endParaRPr lang="en-US" dirty="0"/>
        </a:p>
      </dgm:t>
    </dgm:pt>
    <dgm:pt modelId="{FEC7840D-A5FC-41B7-A503-9F7280E26CF3}">
      <dgm:prSet/>
      <dgm:spPr/>
      <dgm:t>
        <a:bodyPr/>
        <a:lstStyle/>
        <a:p>
          <a:r>
            <a:rPr lang="en-US" dirty="0">
              <a:solidFill>
                <a:schemeClr val="tx1"/>
              </a:solidFill>
            </a:rPr>
            <a:t>Once advertised, the </a:t>
          </a:r>
          <a:r>
            <a:rPr lang="en-US" b="1" u="sng" dirty="0">
              <a:solidFill>
                <a:schemeClr val="tx1"/>
              </a:solidFill>
            </a:rPr>
            <a:t>cone of silence </a:t>
          </a:r>
          <a:r>
            <a:rPr lang="en-US" dirty="0">
              <a:solidFill>
                <a:schemeClr val="tx1"/>
              </a:solidFill>
            </a:rPr>
            <a:t>will be in place for all THEA, HNTB, KHA and selected CEI staff. </a:t>
          </a:r>
        </a:p>
      </dgm:t>
    </dgm:pt>
    <dgm:pt modelId="{9A406F0F-532B-4C25-8FA3-250E264DBBCB}" type="parTrans" cxnId="{793AA799-5A6A-415E-8BD3-A8CF860CD3E1}">
      <dgm:prSet/>
      <dgm:spPr/>
      <dgm:t>
        <a:bodyPr/>
        <a:lstStyle/>
        <a:p>
          <a:endParaRPr lang="en-US"/>
        </a:p>
      </dgm:t>
    </dgm:pt>
    <dgm:pt modelId="{3F13B614-FF93-4D3D-AE7A-4C0F6BD0B4BC}" type="sibTrans" cxnId="{793AA799-5A6A-415E-8BD3-A8CF860CD3E1}">
      <dgm:prSet/>
      <dgm:spPr/>
      <dgm:t>
        <a:bodyPr/>
        <a:lstStyle/>
        <a:p>
          <a:endParaRPr lang="en-US" dirty="0"/>
        </a:p>
      </dgm:t>
    </dgm:pt>
    <dgm:pt modelId="{0D7885C8-3160-4E62-988C-4CF9853AE296}">
      <dgm:prSet/>
      <dgm:spPr>
        <a:solidFill>
          <a:srgbClr val="FFCC00"/>
        </a:solidFill>
      </dgm:spPr>
      <dgm:t>
        <a:bodyPr/>
        <a:lstStyle/>
        <a:p>
          <a:r>
            <a:rPr lang="en-US" dirty="0">
              <a:solidFill>
                <a:schemeClr val="tx1"/>
              </a:solidFill>
            </a:rPr>
            <a:t>All questions should be emailed to Man Le, THEA Contracts &amp; Procurement Manager: </a:t>
          </a:r>
          <a:r>
            <a:rPr lang="en-US" u="sng" dirty="0">
              <a:solidFill>
                <a:schemeClr val="tx1"/>
              </a:solidFill>
            </a:rPr>
            <a:t>man.le@tampa-xway.com</a:t>
          </a:r>
          <a:endParaRPr lang="en-US" dirty="0">
            <a:solidFill>
              <a:schemeClr val="tx1"/>
            </a:solidFill>
          </a:endParaRPr>
        </a:p>
      </dgm:t>
    </dgm:pt>
    <dgm:pt modelId="{734CC3D3-A9AE-4505-A237-71BBF6A7AE3D}" type="parTrans" cxnId="{6D04C16F-6DA0-4039-BA24-9BF23FF14B6D}">
      <dgm:prSet/>
      <dgm:spPr/>
      <dgm:t>
        <a:bodyPr/>
        <a:lstStyle/>
        <a:p>
          <a:endParaRPr lang="en-US"/>
        </a:p>
      </dgm:t>
    </dgm:pt>
    <dgm:pt modelId="{7262913B-381E-4A0E-8369-5DEE706EEF91}" type="sibTrans" cxnId="{6D04C16F-6DA0-4039-BA24-9BF23FF14B6D}">
      <dgm:prSet/>
      <dgm:spPr/>
      <dgm:t>
        <a:bodyPr/>
        <a:lstStyle/>
        <a:p>
          <a:endParaRPr lang="en-US" dirty="0"/>
        </a:p>
      </dgm:t>
    </dgm:pt>
    <dgm:pt modelId="{1BE6A727-97B8-4E5F-B306-4E118A48F62B}">
      <dgm:prSet custT="1"/>
      <dgm:spPr>
        <a:solidFill>
          <a:schemeClr val="accent6">
            <a:lumMod val="75000"/>
          </a:schemeClr>
        </a:solidFill>
      </dgm:spPr>
      <dgm:t>
        <a:bodyPr/>
        <a:lstStyle/>
        <a:p>
          <a:pPr algn="l"/>
          <a:r>
            <a:rPr lang="en-US" sz="2500" b="1" dirty="0">
              <a:solidFill>
                <a:schemeClr val="tx1"/>
              </a:solidFill>
            </a:rPr>
            <a:t>Answers will be posted on the THEA website</a:t>
          </a:r>
          <a:endParaRPr lang="en-US" sz="2500" dirty="0">
            <a:solidFill>
              <a:schemeClr val="tx1"/>
            </a:solidFill>
          </a:endParaRPr>
        </a:p>
      </dgm:t>
    </dgm:pt>
    <dgm:pt modelId="{127DB728-D6F2-4BAF-B918-0FC628B7B4E7}" type="parTrans" cxnId="{F46097D3-12AD-449E-96CC-204D15E06164}">
      <dgm:prSet/>
      <dgm:spPr/>
      <dgm:t>
        <a:bodyPr/>
        <a:lstStyle/>
        <a:p>
          <a:endParaRPr lang="en-US"/>
        </a:p>
      </dgm:t>
    </dgm:pt>
    <dgm:pt modelId="{18A40682-2A0C-4226-960C-447CD765DBCD}" type="sibTrans" cxnId="{F46097D3-12AD-449E-96CC-204D15E06164}">
      <dgm:prSet/>
      <dgm:spPr/>
      <dgm:t>
        <a:bodyPr/>
        <a:lstStyle/>
        <a:p>
          <a:endParaRPr lang="en-US"/>
        </a:p>
      </dgm:t>
    </dgm:pt>
    <dgm:pt modelId="{97A72A3E-E5A8-47E8-AD32-ED1EDA56241F}" type="pres">
      <dgm:prSet presAssocID="{1EEC22A5-7D7D-4277-A412-46C1FC5FC649}" presName="outerComposite" presStyleCnt="0">
        <dgm:presLayoutVars>
          <dgm:chMax val="5"/>
          <dgm:dir/>
          <dgm:resizeHandles val="exact"/>
        </dgm:presLayoutVars>
      </dgm:prSet>
      <dgm:spPr/>
    </dgm:pt>
    <dgm:pt modelId="{79E5DC10-B13A-4602-98D4-F7073A6FE2EB}" type="pres">
      <dgm:prSet presAssocID="{1EEC22A5-7D7D-4277-A412-46C1FC5FC649}" presName="dummyMaxCanvas" presStyleCnt="0">
        <dgm:presLayoutVars/>
      </dgm:prSet>
      <dgm:spPr/>
    </dgm:pt>
    <dgm:pt modelId="{16620937-CD2B-4C4E-AA48-CEF8F3E21D9C}" type="pres">
      <dgm:prSet presAssocID="{1EEC22A5-7D7D-4277-A412-46C1FC5FC649}" presName="FourNodes_1" presStyleLbl="node1" presStyleIdx="0" presStyleCnt="4" custScaleX="120894" custLinFactNeighborX="7307" custLinFactNeighborY="1534">
        <dgm:presLayoutVars>
          <dgm:bulletEnabled val="1"/>
        </dgm:presLayoutVars>
      </dgm:prSet>
      <dgm:spPr/>
    </dgm:pt>
    <dgm:pt modelId="{06488A21-A6B0-42D2-8100-0BA566A5AA69}" type="pres">
      <dgm:prSet presAssocID="{1EEC22A5-7D7D-4277-A412-46C1FC5FC649}" presName="FourNodes_2" presStyleLbl="node1" presStyleIdx="1" presStyleCnt="4" custLinFactNeighborX="-4223" custLinFactNeighborY="395">
        <dgm:presLayoutVars>
          <dgm:bulletEnabled val="1"/>
        </dgm:presLayoutVars>
      </dgm:prSet>
      <dgm:spPr/>
    </dgm:pt>
    <dgm:pt modelId="{7F6BBDEA-F9B1-452C-9871-0E67DB8172B5}" type="pres">
      <dgm:prSet presAssocID="{1EEC22A5-7D7D-4277-A412-46C1FC5FC649}" presName="FourNodes_3" presStyleLbl="node1" presStyleIdx="2" presStyleCnt="4" custLinFactNeighborX="-3098" custLinFactNeighborY="-5797">
        <dgm:presLayoutVars>
          <dgm:bulletEnabled val="1"/>
        </dgm:presLayoutVars>
      </dgm:prSet>
      <dgm:spPr/>
    </dgm:pt>
    <dgm:pt modelId="{C6EC84CE-0C31-4DC4-9C86-4B5F092980E3}" type="pres">
      <dgm:prSet presAssocID="{1EEC22A5-7D7D-4277-A412-46C1FC5FC649}" presName="FourNodes_4" presStyleLbl="node1" presStyleIdx="3" presStyleCnt="4" custScaleX="104167" custLinFactNeighborX="-6532" custLinFactNeighborY="-5402">
        <dgm:presLayoutVars>
          <dgm:bulletEnabled val="1"/>
        </dgm:presLayoutVars>
      </dgm:prSet>
      <dgm:spPr/>
    </dgm:pt>
    <dgm:pt modelId="{948828B8-1852-4497-8203-DE743B7A31C3}" type="pres">
      <dgm:prSet presAssocID="{1EEC22A5-7D7D-4277-A412-46C1FC5FC649}" presName="FourConn_1-2" presStyleLbl="fgAccFollowNode1" presStyleIdx="0" presStyleCnt="3">
        <dgm:presLayoutVars>
          <dgm:bulletEnabled val="1"/>
        </dgm:presLayoutVars>
      </dgm:prSet>
      <dgm:spPr/>
    </dgm:pt>
    <dgm:pt modelId="{61B8D290-BF2C-469A-8ADC-4A04CFBB8B1C}" type="pres">
      <dgm:prSet presAssocID="{1EEC22A5-7D7D-4277-A412-46C1FC5FC649}" presName="FourConn_2-3" presStyleLbl="fgAccFollowNode1" presStyleIdx="1" presStyleCnt="3">
        <dgm:presLayoutVars>
          <dgm:bulletEnabled val="1"/>
        </dgm:presLayoutVars>
      </dgm:prSet>
      <dgm:spPr/>
    </dgm:pt>
    <dgm:pt modelId="{AF681400-2F98-475F-B473-7B8B052A2F07}" type="pres">
      <dgm:prSet presAssocID="{1EEC22A5-7D7D-4277-A412-46C1FC5FC649}" presName="FourConn_3-4" presStyleLbl="fgAccFollowNode1" presStyleIdx="2" presStyleCnt="3">
        <dgm:presLayoutVars>
          <dgm:bulletEnabled val="1"/>
        </dgm:presLayoutVars>
      </dgm:prSet>
      <dgm:spPr/>
    </dgm:pt>
    <dgm:pt modelId="{936AE784-A20B-4295-A4C6-19AC3F06FFDB}" type="pres">
      <dgm:prSet presAssocID="{1EEC22A5-7D7D-4277-A412-46C1FC5FC649}" presName="FourNodes_1_text" presStyleLbl="node1" presStyleIdx="3" presStyleCnt="4">
        <dgm:presLayoutVars>
          <dgm:bulletEnabled val="1"/>
        </dgm:presLayoutVars>
      </dgm:prSet>
      <dgm:spPr/>
    </dgm:pt>
    <dgm:pt modelId="{CB9E8D77-DB92-4977-BD2B-8A2FC0B1581A}" type="pres">
      <dgm:prSet presAssocID="{1EEC22A5-7D7D-4277-A412-46C1FC5FC649}" presName="FourNodes_2_text" presStyleLbl="node1" presStyleIdx="3" presStyleCnt="4">
        <dgm:presLayoutVars>
          <dgm:bulletEnabled val="1"/>
        </dgm:presLayoutVars>
      </dgm:prSet>
      <dgm:spPr/>
    </dgm:pt>
    <dgm:pt modelId="{1E98C002-B244-4A53-85E8-F9C49E66092B}" type="pres">
      <dgm:prSet presAssocID="{1EEC22A5-7D7D-4277-A412-46C1FC5FC649}" presName="FourNodes_3_text" presStyleLbl="node1" presStyleIdx="3" presStyleCnt="4">
        <dgm:presLayoutVars>
          <dgm:bulletEnabled val="1"/>
        </dgm:presLayoutVars>
      </dgm:prSet>
      <dgm:spPr/>
    </dgm:pt>
    <dgm:pt modelId="{EF0878F6-A4EF-49FF-BA1F-E82EE3BB72CB}" type="pres">
      <dgm:prSet presAssocID="{1EEC22A5-7D7D-4277-A412-46C1FC5FC649}" presName="FourNodes_4_text" presStyleLbl="node1" presStyleIdx="3" presStyleCnt="4">
        <dgm:presLayoutVars>
          <dgm:bulletEnabled val="1"/>
        </dgm:presLayoutVars>
      </dgm:prSet>
      <dgm:spPr/>
    </dgm:pt>
  </dgm:ptLst>
  <dgm:cxnLst>
    <dgm:cxn modelId="{AC236438-23D5-48E5-A964-E9EAE77C2E69}" srcId="{1EEC22A5-7D7D-4277-A412-46C1FC5FC649}" destId="{223C9AFF-E411-4A87-BCEC-7E92E2053E73}" srcOrd="0" destOrd="0" parTransId="{29A40528-5ED2-4749-9314-CE8DA7213392}" sibTransId="{5631810D-4373-4151-9918-728ACF68434A}"/>
    <dgm:cxn modelId="{2547873E-8A73-4611-96E7-BD9B96C2FC84}" type="presOf" srcId="{1BE6A727-97B8-4E5F-B306-4E118A48F62B}" destId="{C6EC84CE-0C31-4DC4-9C86-4B5F092980E3}" srcOrd="0" destOrd="0" presId="urn:microsoft.com/office/officeart/2005/8/layout/vProcess5"/>
    <dgm:cxn modelId="{51AB036C-30A5-4515-9339-EA7436533EA3}" type="presOf" srcId="{5631810D-4373-4151-9918-728ACF68434A}" destId="{948828B8-1852-4497-8203-DE743B7A31C3}" srcOrd="0" destOrd="0" presId="urn:microsoft.com/office/officeart/2005/8/layout/vProcess5"/>
    <dgm:cxn modelId="{56CDAF4E-0754-4410-A60E-F713659E5A66}" type="presOf" srcId="{1EEC22A5-7D7D-4277-A412-46C1FC5FC649}" destId="{97A72A3E-E5A8-47E8-AD32-ED1EDA56241F}" srcOrd="0" destOrd="0" presId="urn:microsoft.com/office/officeart/2005/8/layout/vProcess5"/>
    <dgm:cxn modelId="{6D04C16F-6DA0-4039-BA24-9BF23FF14B6D}" srcId="{1EEC22A5-7D7D-4277-A412-46C1FC5FC649}" destId="{0D7885C8-3160-4E62-988C-4CF9853AE296}" srcOrd="2" destOrd="0" parTransId="{734CC3D3-A9AE-4505-A237-71BBF6A7AE3D}" sibTransId="{7262913B-381E-4A0E-8369-5DEE706EEF91}"/>
    <dgm:cxn modelId="{31445857-BBDE-4E06-899A-E28065DB53BE}" type="presOf" srcId="{0D7885C8-3160-4E62-988C-4CF9853AE296}" destId="{7F6BBDEA-F9B1-452C-9871-0E67DB8172B5}" srcOrd="0" destOrd="0" presId="urn:microsoft.com/office/officeart/2005/8/layout/vProcess5"/>
    <dgm:cxn modelId="{2D827C7A-11CC-4267-B2A8-89D5B45CDAB1}" type="presOf" srcId="{FEC7840D-A5FC-41B7-A503-9F7280E26CF3}" destId="{06488A21-A6B0-42D2-8100-0BA566A5AA69}" srcOrd="0" destOrd="0" presId="urn:microsoft.com/office/officeart/2005/8/layout/vProcess5"/>
    <dgm:cxn modelId="{154DAE80-5A01-44A7-841B-48B6587165D7}" type="presOf" srcId="{223C9AFF-E411-4A87-BCEC-7E92E2053E73}" destId="{936AE784-A20B-4295-A4C6-19AC3F06FFDB}" srcOrd="1" destOrd="0" presId="urn:microsoft.com/office/officeart/2005/8/layout/vProcess5"/>
    <dgm:cxn modelId="{68519A86-75AB-42DA-8521-5B50F34054C9}" type="presOf" srcId="{0D7885C8-3160-4E62-988C-4CF9853AE296}" destId="{1E98C002-B244-4A53-85E8-F9C49E66092B}" srcOrd="1" destOrd="0" presId="urn:microsoft.com/office/officeart/2005/8/layout/vProcess5"/>
    <dgm:cxn modelId="{14290591-9E91-4950-A6A2-617C099A9B9D}" type="presOf" srcId="{223C9AFF-E411-4A87-BCEC-7E92E2053E73}" destId="{16620937-CD2B-4C4E-AA48-CEF8F3E21D9C}" srcOrd="0" destOrd="0" presId="urn:microsoft.com/office/officeart/2005/8/layout/vProcess5"/>
    <dgm:cxn modelId="{4D203B94-921D-40DB-894B-F6337062C068}" type="presOf" srcId="{1BE6A727-97B8-4E5F-B306-4E118A48F62B}" destId="{EF0878F6-A4EF-49FF-BA1F-E82EE3BB72CB}" srcOrd="1" destOrd="0" presId="urn:microsoft.com/office/officeart/2005/8/layout/vProcess5"/>
    <dgm:cxn modelId="{793AA799-5A6A-415E-8BD3-A8CF860CD3E1}" srcId="{1EEC22A5-7D7D-4277-A412-46C1FC5FC649}" destId="{FEC7840D-A5FC-41B7-A503-9F7280E26CF3}" srcOrd="1" destOrd="0" parTransId="{9A406F0F-532B-4C25-8FA3-250E264DBBCB}" sibTransId="{3F13B614-FF93-4D3D-AE7A-4C0F6BD0B4BC}"/>
    <dgm:cxn modelId="{E3BA61A5-51CB-4704-9AE6-18BCBE30B2C7}" type="presOf" srcId="{FEC7840D-A5FC-41B7-A503-9F7280E26CF3}" destId="{CB9E8D77-DB92-4977-BD2B-8A2FC0B1581A}" srcOrd="1" destOrd="0" presId="urn:microsoft.com/office/officeart/2005/8/layout/vProcess5"/>
    <dgm:cxn modelId="{DF9CA5AC-FEEA-4878-9918-B616521563EA}" type="presOf" srcId="{3F13B614-FF93-4D3D-AE7A-4C0F6BD0B4BC}" destId="{61B8D290-BF2C-469A-8ADC-4A04CFBB8B1C}" srcOrd="0" destOrd="0" presId="urn:microsoft.com/office/officeart/2005/8/layout/vProcess5"/>
    <dgm:cxn modelId="{F46097D3-12AD-449E-96CC-204D15E06164}" srcId="{1EEC22A5-7D7D-4277-A412-46C1FC5FC649}" destId="{1BE6A727-97B8-4E5F-B306-4E118A48F62B}" srcOrd="3" destOrd="0" parTransId="{127DB728-D6F2-4BAF-B918-0FC628B7B4E7}" sibTransId="{18A40682-2A0C-4226-960C-447CD765DBCD}"/>
    <dgm:cxn modelId="{FC503BD5-9F62-4C57-A026-05396507F343}" type="presOf" srcId="{7262913B-381E-4A0E-8369-5DEE706EEF91}" destId="{AF681400-2F98-475F-B473-7B8B052A2F07}" srcOrd="0" destOrd="0" presId="urn:microsoft.com/office/officeart/2005/8/layout/vProcess5"/>
    <dgm:cxn modelId="{4D651E3D-5AD1-4262-B854-0A3BD7FAE284}" type="presParOf" srcId="{97A72A3E-E5A8-47E8-AD32-ED1EDA56241F}" destId="{79E5DC10-B13A-4602-98D4-F7073A6FE2EB}" srcOrd="0" destOrd="0" presId="urn:microsoft.com/office/officeart/2005/8/layout/vProcess5"/>
    <dgm:cxn modelId="{131EAF43-4E36-4D65-9206-420EC2AE1143}" type="presParOf" srcId="{97A72A3E-E5A8-47E8-AD32-ED1EDA56241F}" destId="{16620937-CD2B-4C4E-AA48-CEF8F3E21D9C}" srcOrd="1" destOrd="0" presId="urn:microsoft.com/office/officeart/2005/8/layout/vProcess5"/>
    <dgm:cxn modelId="{3A8DBB65-A22E-4CB0-A893-18301AED9F2C}" type="presParOf" srcId="{97A72A3E-E5A8-47E8-AD32-ED1EDA56241F}" destId="{06488A21-A6B0-42D2-8100-0BA566A5AA69}" srcOrd="2" destOrd="0" presId="urn:microsoft.com/office/officeart/2005/8/layout/vProcess5"/>
    <dgm:cxn modelId="{051B1D65-7AEE-4C63-B045-ADB3C5AD9D63}" type="presParOf" srcId="{97A72A3E-E5A8-47E8-AD32-ED1EDA56241F}" destId="{7F6BBDEA-F9B1-452C-9871-0E67DB8172B5}" srcOrd="3" destOrd="0" presId="urn:microsoft.com/office/officeart/2005/8/layout/vProcess5"/>
    <dgm:cxn modelId="{86C228D0-AC4D-4849-872B-6A1C3FD71DCB}" type="presParOf" srcId="{97A72A3E-E5A8-47E8-AD32-ED1EDA56241F}" destId="{C6EC84CE-0C31-4DC4-9C86-4B5F092980E3}" srcOrd="4" destOrd="0" presId="urn:microsoft.com/office/officeart/2005/8/layout/vProcess5"/>
    <dgm:cxn modelId="{200792E2-5792-41B6-84CB-BDB4CCE4B686}" type="presParOf" srcId="{97A72A3E-E5A8-47E8-AD32-ED1EDA56241F}" destId="{948828B8-1852-4497-8203-DE743B7A31C3}" srcOrd="5" destOrd="0" presId="urn:microsoft.com/office/officeart/2005/8/layout/vProcess5"/>
    <dgm:cxn modelId="{14DE3D8E-7D55-4CC2-82E3-38BD934FC60C}" type="presParOf" srcId="{97A72A3E-E5A8-47E8-AD32-ED1EDA56241F}" destId="{61B8D290-BF2C-469A-8ADC-4A04CFBB8B1C}" srcOrd="6" destOrd="0" presId="urn:microsoft.com/office/officeart/2005/8/layout/vProcess5"/>
    <dgm:cxn modelId="{FAA6CAEA-A8CC-4EA2-8A0A-0AF959DF2ADC}" type="presParOf" srcId="{97A72A3E-E5A8-47E8-AD32-ED1EDA56241F}" destId="{AF681400-2F98-475F-B473-7B8B052A2F07}" srcOrd="7" destOrd="0" presId="urn:microsoft.com/office/officeart/2005/8/layout/vProcess5"/>
    <dgm:cxn modelId="{63B38F9F-BE66-4250-9232-D580A0F602DA}" type="presParOf" srcId="{97A72A3E-E5A8-47E8-AD32-ED1EDA56241F}" destId="{936AE784-A20B-4295-A4C6-19AC3F06FFDB}" srcOrd="8" destOrd="0" presId="urn:microsoft.com/office/officeart/2005/8/layout/vProcess5"/>
    <dgm:cxn modelId="{BF50A6AA-3BD5-4211-BED5-66D7D36BFB63}" type="presParOf" srcId="{97A72A3E-E5A8-47E8-AD32-ED1EDA56241F}" destId="{CB9E8D77-DB92-4977-BD2B-8A2FC0B1581A}" srcOrd="9" destOrd="0" presId="urn:microsoft.com/office/officeart/2005/8/layout/vProcess5"/>
    <dgm:cxn modelId="{D271C5C4-E647-4D88-9485-ECE19AEE2345}" type="presParOf" srcId="{97A72A3E-E5A8-47E8-AD32-ED1EDA56241F}" destId="{1E98C002-B244-4A53-85E8-F9C49E66092B}" srcOrd="10" destOrd="0" presId="urn:microsoft.com/office/officeart/2005/8/layout/vProcess5"/>
    <dgm:cxn modelId="{1A25201F-2390-454D-AD24-C89394BDB909}" type="presParOf" srcId="{97A72A3E-E5A8-47E8-AD32-ED1EDA56241F}" destId="{EF0878F6-A4EF-49FF-BA1F-E82EE3BB72C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9E0F5-3783-4CB4-9C80-25E6829343E9}">
      <dsp:nvSpPr>
        <dsp:cNvPr id="0" name=""/>
        <dsp:cNvSpPr/>
      </dsp:nvSpPr>
      <dsp:spPr>
        <a:xfrm>
          <a:off x="0" y="0"/>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497E0CF-AA1D-4E62-8F39-CC9EC75E766A}">
      <dsp:nvSpPr>
        <dsp:cNvPr id="0" name=""/>
        <dsp:cNvSpPr/>
      </dsp:nvSpPr>
      <dsp:spPr>
        <a:xfrm>
          <a:off x="0" y="0"/>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Man Le </a:t>
          </a:r>
          <a:r>
            <a:rPr lang="en-US" sz="2300" kern="1200" dirty="0"/>
            <a:t>– THEA Contracts &amp; Procurement Manager</a:t>
          </a:r>
        </a:p>
      </dsp:txBody>
      <dsp:txXfrm>
        <a:off x="0" y="0"/>
        <a:ext cx="7886700" cy="543917"/>
      </dsp:txXfrm>
    </dsp:sp>
    <dsp:sp modelId="{0C23DECE-7B5E-42C2-BDC6-94EC925E0D14}">
      <dsp:nvSpPr>
        <dsp:cNvPr id="0" name=""/>
        <dsp:cNvSpPr/>
      </dsp:nvSpPr>
      <dsp:spPr>
        <a:xfrm>
          <a:off x="0" y="543917"/>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8C59FCA-7211-4648-AA19-74FCDEF8E4AD}">
      <dsp:nvSpPr>
        <dsp:cNvPr id="0" name=""/>
        <dsp:cNvSpPr/>
      </dsp:nvSpPr>
      <dsp:spPr>
        <a:xfrm>
          <a:off x="0" y="543917"/>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Dave May, PE </a:t>
          </a:r>
          <a:r>
            <a:rPr lang="en-US" sz="2300" kern="1200" dirty="0"/>
            <a:t>– THEA Director of Expressway Operations</a:t>
          </a:r>
        </a:p>
      </dsp:txBody>
      <dsp:txXfrm>
        <a:off x="0" y="543917"/>
        <a:ext cx="7886700" cy="543917"/>
      </dsp:txXfrm>
    </dsp:sp>
    <dsp:sp modelId="{25807A2E-CB29-4613-9DE0-8F183DE3BEF7}">
      <dsp:nvSpPr>
        <dsp:cNvPr id="0" name=""/>
        <dsp:cNvSpPr/>
      </dsp:nvSpPr>
      <dsp:spPr>
        <a:xfrm>
          <a:off x="0" y="1087834"/>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4231592-525A-4BF5-A26B-D361856D9F63}">
      <dsp:nvSpPr>
        <dsp:cNvPr id="0" name=""/>
        <dsp:cNvSpPr/>
      </dsp:nvSpPr>
      <dsp:spPr>
        <a:xfrm>
          <a:off x="0" y="1087834"/>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Judith Villegas, EI </a:t>
          </a:r>
          <a:r>
            <a:rPr lang="en-US" sz="2300" kern="1200" dirty="0"/>
            <a:t>– THEA Project Manager</a:t>
          </a:r>
        </a:p>
      </dsp:txBody>
      <dsp:txXfrm>
        <a:off x="0" y="1087834"/>
        <a:ext cx="7886700" cy="543917"/>
      </dsp:txXfrm>
    </dsp:sp>
    <dsp:sp modelId="{5D97E7D0-E387-481E-A73F-5437BB5EF479}">
      <dsp:nvSpPr>
        <dsp:cNvPr id="0" name=""/>
        <dsp:cNvSpPr/>
      </dsp:nvSpPr>
      <dsp:spPr>
        <a:xfrm>
          <a:off x="0" y="1631751"/>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CF2B93E-B0F0-46CC-9E27-B3B8F4BD0529}">
      <dsp:nvSpPr>
        <dsp:cNvPr id="0" name=""/>
        <dsp:cNvSpPr/>
      </dsp:nvSpPr>
      <dsp:spPr>
        <a:xfrm>
          <a:off x="0" y="1631751"/>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Sue Chrzan </a:t>
          </a:r>
          <a:r>
            <a:rPr lang="en-US" sz="2300" kern="1200" dirty="0"/>
            <a:t>– THEA Director of Public Affairs &amp; Communications</a:t>
          </a:r>
        </a:p>
      </dsp:txBody>
      <dsp:txXfrm>
        <a:off x="0" y="1631751"/>
        <a:ext cx="7886700" cy="543917"/>
      </dsp:txXfrm>
    </dsp:sp>
    <dsp:sp modelId="{59FF802B-D44E-44A9-9836-86B16CD5937B}">
      <dsp:nvSpPr>
        <dsp:cNvPr id="0" name=""/>
        <dsp:cNvSpPr/>
      </dsp:nvSpPr>
      <dsp:spPr>
        <a:xfrm>
          <a:off x="0" y="2175669"/>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419CC3F-8FE4-4B80-BE42-ACCD6FA150EB}">
      <dsp:nvSpPr>
        <dsp:cNvPr id="0" name=""/>
        <dsp:cNvSpPr/>
      </dsp:nvSpPr>
      <dsp:spPr>
        <a:xfrm>
          <a:off x="0" y="2175669"/>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Jim Drapp, PE </a:t>
          </a:r>
          <a:r>
            <a:rPr lang="en-US" sz="2300" kern="1200" dirty="0"/>
            <a:t>– THEA GEC</a:t>
          </a:r>
          <a:r>
            <a:rPr lang="en-US" sz="2300" b="1" kern="1200" dirty="0"/>
            <a:t> </a:t>
          </a:r>
          <a:endParaRPr lang="en-US" sz="2300" kern="1200" dirty="0"/>
        </a:p>
      </dsp:txBody>
      <dsp:txXfrm>
        <a:off x="0" y="2175669"/>
        <a:ext cx="7886700" cy="543917"/>
      </dsp:txXfrm>
    </dsp:sp>
    <dsp:sp modelId="{E7405E2D-22F0-47AC-B1E3-51FF534DBFE4}">
      <dsp:nvSpPr>
        <dsp:cNvPr id="0" name=""/>
        <dsp:cNvSpPr/>
      </dsp:nvSpPr>
      <dsp:spPr>
        <a:xfrm>
          <a:off x="0" y="2719586"/>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A330FF4-EA27-4C98-BFF6-AB2ED6C65996}">
      <dsp:nvSpPr>
        <dsp:cNvPr id="0" name=""/>
        <dsp:cNvSpPr/>
      </dsp:nvSpPr>
      <dsp:spPr>
        <a:xfrm>
          <a:off x="0" y="2719586"/>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Terry Opdyke </a:t>
          </a:r>
          <a:r>
            <a:rPr lang="en-US" sz="2300" kern="1200" dirty="0"/>
            <a:t>– THEA GEC</a:t>
          </a:r>
        </a:p>
      </dsp:txBody>
      <dsp:txXfrm>
        <a:off x="0" y="2719586"/>
        <a:ext cx="7886700" cy="543917"/>
      </dsp:txXfrm>
    </dsp:sp>
    <dsp:sp modelId="{87EB90D7-072A-4E7C-A27F-CCDBB8C05A38}">
      <dsp:nvSpPr>
        <dsp:cNvPr id="0" name=""/>
        <dsp:cNvSpPr/>
      </dsp:nvSpPr>
      <dsp:spPr>
        <a:xfrm>
          <a:off x="0" y="3263503"/>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B5F84C6-7FB5-405E-8ACE-018EA0F8BD0D}">
      <dsp:nvSpPr>
        <dsp:cNvPr id="0" name=""/>
        <dsp:cNvSpPr/>
      </dsp:nvSpPr>
      <dsp:spPr>
        <a:xfrm>
          <a:off x="0" y="3263503"/>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Jordan Leep, PE </a:t>
          </a:r>
          <a:r>
            <a:rPr lang="en-US" sz="2300" kern="1200" dirty="0"/>
            <a:t>– THEA Design Consultant</a:t>
          </a:r>
        </a:p>
      </dsp:txBody>
      <dsp:txXfrm>
        <a:off x="0" y="3263503"/>
        <a:ext cx="7886700" cy="543917"/>
      </dsp:txXfrm>
    </dsp:sp>
    <dsp:sp modelId="{AABEE993-309C-42F0-880B-69CC4C21D87E}">
      <dsp:nvSpPr>
        <dsp:cNvPr id="0" name=""/>
        <dsp:cNvSpPr/>
      </dsp:nvSpPr>
      <dsp:spPr>
        <a:xfrm>
          <a:off x="0" y="3807420"/>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41DDC59-79B0-40B3-81CD-23A07CD8E455}">
      <dsp:nvSpPr>
        <dsp:cNvPr id="0" name=""/>
        <dsp:cNvSpPr/>
      </dsp:nvSpPr>
      <dsp:spPr>
        <a:xfrm>
          <a:off x="0" y="3807420"/>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dirty="0"/>
        </a:p>
      </dsp:txBody>
      <dsp:txXfrm>
        <a:off x="0" y="3807420"/>
        <a:ext cx="7886700" cy="543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F198F-7A0F-4A2C-9118-4E648B4D764B}">
      <dsp:nvSpPr>
        <dsp:cNvPr id="0" name=""/>
        <dsp:cNvSpPr/>
      </dsp:nvSpPr>
      <dsp:spPr>
        <a:xfrm>
          <a:off x="0" y="22724"/>
          <a:ext cx="4701778" cy="2712937"/>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Anticipated Advertisement: </a:t>
          </a:r>
        </a:p>
        <a:p>
          <a:pPr marL="0" lvl="0" indent="0" algn="l" defTabSz="1555750">
            <a:lnSpc>
              <a:spcPct val="90000"/>
            </a:lnSpc>
            <a:spcBef>
              <a:spcPct val="0"/>
            </a:spcBef>
            <a:spcAft>
              <a:spcPct val="35000"/>
            </a:spcAft>
            <a:buNone/>
          </a:pPr>
          <a:r>
            <a:rPr lang="en-US" sz="3500" kern="1200" dirty="0"/>
            <a:t>February XX, 2020</a:t>
          </a:r>
        </a:p>
      </dsp:txBody>
      <dsp:txXfrm>
        <a:off x="132435" y="155159"/>
        <a:ext cx="4436908" cy="2448067"/>
      </dsp:txXfrm>
    </dsp:sp>
    <dsp:sp modelId="{18BC049A-EFF1-435C-9507-817D42F2A027}">
      <dsp:nvSpPr>
        <dsp:cNvPr id="0" name=""/>
        <dsp:cNvSpPr/>
      </dsp:nvSpPr>
      <dsp:spPr>
        <a:xfrm>
          <a:off x="0" y="2836462"/>
          <a:ext cx="4701778" cy="271293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Anticipated Deadline for Responses to Questions:    </a:t>
          </a:r>
        </a:p>
        <a:p>
          <a:pPr marL="0" lvl="0" indent="0" algn="l" defTabSz="1555750">
            <a:lnSpc>
              <a:spcPct val="90000"/>
            </a:lnSpc>
            <a:spcBef>
              <a:spcPct val="0"/>
            </a:spcBef>
            <a:spcAft>
              <a:spcPct val="35000"/>
            </a:spcAft>
            <a:buNone/>
          </a:pPr>
          <a:r>
            <a:rPr lang="en-US" sz="3500" kern="1200" dirty="0"/>
            <a:t>February XX, 2020</a:t>
          </a:r>
        </a:p>
      </dsp:txBody>
      <dsp:txXfrm>
        <a:off x="132435" y="2968897"/>
        <a:ext cx="4436908" cy="2448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F198F-7A0F-4A2C-9118-4E648B4D764B}">
      <dsp:nvSpPr>
        <dsp:cNvPr id="0" name=""/>
        <dsp:cNvSpPr/>
      </dsp:nvSpPr>
      <dsp:spPr>
        <a:xfrm>
          <a:off x="0" y="8752"/>
          <a:ext cx="4701778" cy="179010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Bid Package Due: 2:00pm March XX, 2020</a:t>
          </a:r>
        </a:p>
      </dsp:txBody>
      <dsp:txXfrm>
        <a:off x="87385" y="96137"/>
        <a:ext cx="4527008" cy="1615330"/>
      </dsp:txXfrm>
    </dsp:sp>
    <dsp:sp modelId="{18BC049A-EFF1-435C-9507-817D42F2A027}">
      <dsp:nvSpPr>
        <dsp:cNvPr id="0" name=""/>
        <dsp:cNvSpPr/>
      </dsp:nvSpPr>
      <dsp:spPr>
        <a:xfrm>
          <a:off x="0" y="1875030"/>
          <a:ext cx="4701778" cy="179010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March 23, 2020 – THEA Board Approval</a:t>
          </a:r>
        </a:p>
      </dsp:txBody>
      <dsp:txXfrm>
        <a:off x="87385" y="1962415"/>
        <a:ext cx="4527008" cy="1615330"/>
      </dsp:txXfrm>
    </dsp:sp>
    <dsp:sp modelId="{702274EC-8E9D-48AE-BE1D-245B6B9F76E8}">
      <dsp:nvSpPr>
        <dsp:cNvPr id="0" name=""/>
        <dsp:cNvSpPr/>
      </dsp:nvSpPr>
      <dsp:spPr>
        <a:xfrm>
          <a:off x="0" y="3782024"/>
          <a:ext cx="4701778" cy="179010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NTP &amp; Construction: March, 2020 -          March, 2021</a:t>
          </a:r>
        </a:p>
      </dsp:txBody>
      <dsp:txXfrm>
        <a:off x="87385" y="3869409"/>
        <a:ext cx="4527008" cy="16153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20937-CD2B-4C4E-AA48-CEF8F3E21D9C}">
      <dsp:nvSpPr>
        <dsp:cNvPr id="0" name=""/>
        <dsp:cNvSpPr/>
      </dsp:nvSpPr>
      <dsp:spPr>
        <a:xfrm>
          <a:off x="76206" y="17744"/>
          <a:ext cx="8843637" cy="115671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n-US" sz="2800" b="1" u="sng" kern="1200" dirty="0">
              <a:solidFill>
                <a:schemeClr val="tx1"/>
              </a:solidFill>
            </a:rPr>
            <a:t>http://www.tampa-xway.com/procurement/#</a:t>
          </a:r>
          <a:r>
            <a:rPr lang="en-US" sz="2800" b="1" kern="1200" dirty="0">
              <a:solidFill>
                <a:schemeClr val="tx1"/>
              </a:solidFill>
            </a:rPr>
            <a:t> </a:t>
          </a:r>
        </a:p>
      </dsp:txBody>
      <dsp:txXfrm>
        <a:off x="110085" y="51623"/>
        <a:ext cx="7230647" cy="1088958"/>
      </dsp:txXfrm>
    </dsp:sp>
    <dsp:sp modelId="{06488A21-A6B0-42D2-8100-0BA566A5AA69}">
      <dsp:nvSpPr>
        <dsp:cNvPr id="0" name=""/>
        <dsp:cNvSpPr/>
      </dsp:nvSpPr>
      <dsp:spPr>
        <a:xfrm>
          <a:off x="609630" y="1371597"/>
          <a:ext cx="7315200" cy="1156716"/>
        </a:xfrm>
        <a:prstGeom prst="roundRect">
          <a:avLst>
            <a:gd name="adj" fmla="val 10000"/>
          </a:avLst>
        </a:prstGeom>
        <a:gradFill rotWithShape="0">
          <a:gsLst>
            <a:gs pos="0">
              <a:schemeClr val="accent5">
                <a:hueOff val="-3311292"/>
                <a:satOff val="13270"/>
                <a:lumOff val="2876"/>
                <a:alphaOff val="0"/>
                <a:satMod val="103000"/>
                <a:lumMod val="102000"/>
                <a:tint val="94000"/>
              </a:schemeClr>
            </a:gs>
            <a:gs pos="50000">
              <a:schemeClr val="accent5">
                <a:hueOff val="-3311292"/>
                <a:satOff val="13270"/>
                <a:lumOff val="2876"/>
                <a:alphaOff val="0"/>
                <a:satMod val="110000"/>
                <a:lumMod val="100000"/>
                <a:shade val="100000"/>
              </a:schemeClr>
            </a:gs>
            <a:gs pos="100000">
              <a:schemeClr val="accent5">
                <a:hueOff val="-3311292"/>
                <a:satOff val="13270"/>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Once advertised, the </a:t>
          </a:r>
          <a:r>
            <a:rPr lang="en-US" sz="2200" b="1" u="sng" kern="1200" dirty="0">
              <a:solidFill>
                <a:schemeClr val="tx1"/>
              </a:solidFill>
            </a:rPr>
            <a:t>cone of silence </a:t>
          </a:r>
          <a:r>
            <a:rPr lang="en-US" sz="2200" kern="1200" dirty="0">
              <a:solidFill>
                <a:schemeClr val="tx1"/>
              </a:solidFill>
            </a:rPr>
            <a:t>will be in place for all THEA, HNTB, KHA and selected CEI staff. </a:t>
          </a:r>
        </a:p>
      </dsp:txBody>
      <dsp:txXfrm>
        <a:off x="643509" y="1405476"/>
        <a:ext cx="5882928" cy="1088958"/>
      </dsp:txXfrm>
    </dsp:sp>
    <dsp:sp modelId="{7F6BBDEA-F9B1-452C-9871-0E67DB8172B5}">
      <dsp:nvSpPr>
        <dsp:cNvPr id="0" name=""/>
        <dsp:cNvSpPr/>
      </dsp:nvSpPr>
      <dsp:spPr>
        <a:xfrm>
          <a:off x="1295430" y="2667001"/>
          <a:ext cx="7315200" cy="1156716"/>
        </a:xfrm>
        <a:prstGeom prst="roundRect">
          <a:avLst>
            <a:gd name="adj" fmla="val 10000"/>
          </a:avLst>
        </a:prstGeom>
        <a:solidFill>
          <a:srgbClr val="FFCC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All questions should be emailed to Man Le, THEA Contracts &amp; Procurement Manager: </a:t>
          </a:r>
          <a:r>
            <a:rPr lang="en-US" sz="2200" u="sng" kern="1200" dirty="0">
              <a:solidFill>
                <a:schemeClr val="tx1"/>
              </a:solidFill>
            </a:rPr>
            <a:t>man.le@tampa-xway.com</a:t>
          </a:r>
          <a:endParaRPr lang="en-US" sz="2200" kern="1200" dirty="0">
            <a:solidFill>
              <a:schemeClr val="tx1"/>
            </a:solidFill>
          </a:endParaRPr>
        </a:p>
      </dsp:txBody>
      <dsp:txXfrm>
        <a:off x="1329309" y="2700880"/>
        <a:ext cx="5892072" cy="1088958"/>
      </dsp:txXfrm>
    </dsp:sp>
    <dsp:sp modelId="{C6EC84CE-0C31-4DC4-9C86-4B5F092980E3}">
      <dsp:nvSpPr>
        <dsp:cNvPr id="0" name=""/>
        <dsp:cNvSpPr/>
      </dsp:nvSpPr>
      <dsp:spPr>
        <a:xfrm>
          <a:off x="1504462" y="4038598"/>
          <a:ext cx="7620024" cy="1156716"/>
        </a:xfrm>
        <a:prstGeom prst="roundRect">
          <a:avLst>
            <a:gd name="adj" fmla="val 10000"/>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tx1"/>
              </a:solidFill>
            </a:rPr>
            <a:t>Answers will be posted on the THEA website</a:t>
          </a:r>
          <a:endParaRPr lang="en-US" sz="2500" kern="1200" dirty="0">
            <a:solidFill>
              <a:schemeClr val="tx1"/>
            </a:solidFill>
          </a:endParaRPr>
        </a:p>
      </dsp:txBody>
      <dsp:txXfrm>
        <a:off x="1538341" y="4072477"/>
        <a:ext cx="6130893" cy="1088958"/>
      </dsp:txXfrm>
    </dsp:sp>
    <dsp:sp modelId="{948828B8-1852-4497-8203-DE743B7A31C3}">
      <dsp:nvSpPr>
        <dsp:cNvPr id="0" name=""/>
        <dsp:cNvSpPr/>
      </dsp:nvSpPr>
      <dsp:spPr>
        <a:xfrm>
          <a:off x="6869237" y="885939"/>
          <a:ext cx="751865" cy="751865"/>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7038407" y="885939"/>
        <a:ext cx="413525" cy="565778"/>
      </dsp:txXfrm>
    </dsp:sp>
    <dsp:sp modelId="{61B8D290-BF2C-469A-8ADC-4A04CFBB8B1C}">
      <dsp:nvSpPr>
        <dsp:cNvPr id="0" name=""/>
        <dsp:cNvSpPr/>
      </dsp:nvSpPr>
      <dsp:spPr>
        <a:xfrm>
          <a:off x="7481885" y="2252967"/>
          <a:ext cx="751865" cy="751865"/>
        </a:xfrm>
        <a:prstGeom prst="downArrow">
          <a:avLst>
            <a:gd name="adj1" fmla="val 55000"/>
            <a:gd name="adj2" fmla="val 45000"/>
          </a:avLst>
        </a:prstGeom>
        <a:solidFill>
          <a:schemeClr val="accent5">
            <a:tint val="40000"/>
            <a:alpha val="90000"/>
            <a:hueOff val="-5370241"/>
            <a:satOff val="24126"/>
            <a:lumOff val="165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7651055" y="2252967"/>
        <a:ext cx="413525" cy="565778"/>
      </dsp:txXfrm>
    </dsp:sp>
    <dsp:sp modelId="{AF681400-2F98-475F-B473-7B8B052A2F07}">
      <dsp:nvSpPr>
        <dsp:cNvPr id="0" name=""/>
        <dsp:cNvSpPr/>
      </dsp:nvSpPr>
      <dsp:spPr>
        <a:xfrm>
          <a:off x="8085389" y="3619995"/>
          <a:ext cx="751865" cy="751865"/>
        </a:xfrm>
        <a:prstGeom prst="downArrow">
          <a:avLst>
            <a:gd name="adj1" fmla="val 55000"/>
            <a:gd name="adj2" fmla="val 45000"/>
          </a:avLst>
        </a:prstGeom>
        <a:solidFill>
          <a:schemeClr val="accent5">
            <a:tint val="40000"/>
            <a:alpha val="90000"/>
            <a:hueOff val="-10740482"/>
            <a:satOff val="48253"/>
            <a:lumOff val="3317"/>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8254559" y="3619995"/>
        <a:ext cx="413525" cy="5657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DC62958-6AB1-4249-BC0D-102958D4FF22}"/>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defRPr sz="1200">
                <a:latin typeface="Arial" charset="0"/>
              </a:defRPr>
            </a:lvl1pPr>
          </a:lstStyle>
          <a:p>
            <a:pPr>
              <a:defRPr/>
            </a:pPr>
            <a:endParaRPr lang="en-US" dirty="0"/>
          </a:p>
        </p:txBody>
      </p:sp>
      <p:sp>
        <p:nvSpPr>
          <p:cNvPr id="65539" name="Rectangle 3">
            <a:extLst>
              <a:ext uri="{FF2B5EF4-FFF2-40B4-BE49-F238E27FC236}">
                <a16:creationId xmlns:a16="http://schemas.microsoft.com/office/drawing/2014/main" id="{CEFABC91-4139-456B-A738-32EF40636A35}"/>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lgn="r">
              <a:defRPr sz="1200">
                <a:latin typeface="Arial" charset="0"/>
              </a:defRPr>
            </a:lvl1pPr>
          </a:lstStyle>
          <a:p>
            <a:pPr>
              <a:defRPr/>
            </a:pPr>
            <a:fld id="{55DD5116-82F3-41D6-A99D-5B12B5EA1649}" type="datetimeFigureOut">
              <a:rPr lang="en-US"/>
              <a:pPr>
                <a:defRPr/>
              </a:pPr>
              <a:t>1/9/2020</a:t>
            </a:fld>
            <a:endParaRPr lang="en-US" dirty="0"/>
          </a:p>
        </p:txBody>
      </p:sp>
      <p:sp>
        <p:nvSpPr>
          <p:cNvPr id="65540" name="Rectangle 4">
            <a:extLst>
              <a:ext uri="{FF2B5EF4-FFF2-40B4-BE49-F238E27FC236}">
                <a16:creationId xmlns:a16="http://schemas.microsoft.com/office/drawing/2014/main" id="{7D57FF08-3ED7-417E-A559-7A2A7071CDB2}"/>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defRPr sz="1200">
                <a:latin typeface="Arial" charset="0"/>
              </a:defRPr>
            </a:lvl1pPr>
          </a:lstStyle>
          <a:p>
            <a:pPr>
              <a:defRPr/>
            </a:pPr>
            <a:endParaRPr lang="en-US" dirty="0"/>
          </a:p>
        </p:txBody>
      </p:sp>
      <p:sp>
        <p:nvSpPr>
          <p:cNvPr id="65541" name="Rectangle 5">
            <a:extLst>
              <a:ext uri="{FF2B5EF4-FFF2-40B4-BE49-F238E27FC236}">
                <a16:creationId xmlns:a16="http://schemas.microsoft.com/office/drawing/2014/main" id="{A688172D-5474-4B26-A7B8-B0AEF7A9DC2C}"/>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lgn="r">
              <a:defRPr sz="1200"/>
            </a:lvl1pPr>
          </a:lstStyle>
          <a:p>
            <a:pPr>
              <a:defRPr/>
            </a:pPr>
            <a:fld id="{92C5C666-ABC9-487C-BD6B-0DFC18A4917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53853D-F924-4E40-9CE6-6510DD003F17}"/>
              </a:ext>
            </a:extLst>
          </p:cNvPr>
          <p:cNvSpPr>
            <a:spLocks noGrp="1"/>
          </p:cNvSpPr>
          <p:nvPr>
            <p:ph type="hdr" sz="quarter"/>
          </p:nvPr>
        </p:nvSpPr>
        <p:spPr>
          <a:xfrm>
            <a:off x="0" y="0"/>
            <a:ext cx="3038475" cy="465138"/>
          </a:xfrm>
          <a:prstGeom prst="rect">
            <a:avLst/>
          </a:prstGeom>
        </p:spPr>
        <p:txBody>
          <a:bodyPr vert="horz" lIns="91409" tIns="45705" rIns="91409" bIns="45705" rtlCol="0"/>
          <a:lstStyle>
            <a:lvl1pPr algn="l">
              <a:defRPr sz="1200">
                <a:latin typeface="Arial" charset="0"/>
              </a:defRPr>
            </a:lvl1pPr>
          </a:lstStyle>
          <a:p>
            <a:pPr>
              <a:defRPr/>
            </a:pPr>
            <a:endParaRPr lang="en-US" dirty="0"/>
          </a:p>
        </p:txBody>
      </p:sp>
      <p:sp>
        <p:nvSpPr>
          <p:cNvPr id="3" name="Date Placeholder 2">
            <a:extLst>
              <a:ext uri="{FF2B5EF4-FFF2-40B4-BE49-F238E27FC236}">
                <a16:creationId xmlns:a16="http://schemas.microsoft.com/office/drawing/2014/main" id="{1D8EB8B5-2A8B-4BB5-B7F4-780C6593AD1C}"/>
              </a:ext>
            </a:extLst>
          </p:cNvPr>
          <p:cNvSpPr>
            <a:spLocks noGrp="1"/>
          </p:cNvSpPr>
          <p:nvPr>
            <p:ph type="dt" idx="1"/>
          </p:nvPr>
        </p:nvSpPr>
        <p:spPr>
          <a:xfrm>
            <a:off x="3970338" y="0"/>
            <a:ext cx="3038475" cy="465138"/>
          </a:xfrm>
          <a:prstGeom prst="rect">
            <a:avLst/>
          </a:prstGeom>
        </p:spPr>
        <p:txBody>
          <a:bodyPr vert="horz" lIns="91409" tIns="45705" rIns="91409" bIns="45705" rtlCol="0"/>
          <a:lstStyle>
            <a:lvl1pPr algn="r">
              <a:defRPr sz="1200">
                <a:latin typeface="Arial" charset="0"/>
              </a:defRPr>
            </a:lvl1pPr>
          </a:lstStyle>
          <a:p>
            <a:pPr>
              <a:defRPr/>
            </a:pPr>
            <a:fld id="{20A87F62-4EDF-47D4-A20B-49F85E4AD08F}" type="datetimeFigureOut">
              <a:rPr lang="en-US"/>
              <a:pPr>
                <a:defRPr/>
              </a:pPr>
              <a:t>1/9/2020</a:t>
            </a:fld>
            <a:endParaRPr lang="en-US" dirty="0"/>
          </a:p>
        </p:txBody>
      </p:sp>
      <p:sp>
        <p:nvSpPr>
          <p:cNvPr id="4" name="Slide Image Placeholder 3">
            <a:extLst>
              <a:ext uri="{FF2B5EF4-FFF2-40B4-BE49-F238E27FC236}">
                <a16:creationId xmlns:a16="http://schemas.microsoft.com/office/drawing/2014/main" id="{42234A67-0E52-43B0-ABA4-A87585F95636}"/>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09" tIns="45705" rIns="91409" bIns="45705" rtlCol="0" anchor="ctr"/>
          <a:lstStyle/>
          <a:p>
            <a:pPr lvl="0"/>
            <a:endParaRPr lang="en-US" noProof="0" dirty="0"/>
          </a:p>
        </p:txBody>
      </p:sp>
      <p:sp>
        <p:nvSpPr>
          <p:cNvPr id="5" name="Notes Placeholder 4">
            <a:extLst>
              <a:ext uri="{FF2B5EF4-FFF2-40B4-BE49-F238E27FC236}">
                <a16:creationId xmlns:a16="http://schemas.microsoft.com/office/drawing/2014/main" id="{68B39681-2BCC-4613-B459-986547444092}"/>
              </a:ext>
            </a:extLst>
          </p:cNvPr>
          <p:cNvSpPr>
            <a:spLocks noGrp="1"/>
          </p:cNvSpPr>
          <p:nvPr>
            <p:ph type="body" sz="quarter" idx="3"/>
          </p:nvPr>
        </p:nvSpPr>
        <p:spPr>
          <a:xfrm>
            <a:off x="700088" y="4416425"/>
            <a:ext cx="5610225" cy="4183063"/>
          </a:xfrm>
          <a:prstGeom prst="rect">
            <a:avLst/>
          </a:prstGeom>
        </p:spPr>
        <p:txBody>
          <a:bodyPr vert="horz" wrap="square" lIns="91409" tIns="45705" rIns="91409" bIns="45705"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D0B9010-504A-4C3C-BFA0-9179280111D6}"/>
              </a:ext>
            </a:extLst>
          </p:cNvPr>
          <p:cNvSpPr>
            <a:spLocks noGrp="1"/>
          </p:cNvSpPr>
          <p:nvPr>
            <p:ph type="ftr" sz="quarter" idx="4"/>
          </p:nvPr>
        </p:nvSpPr>
        <p:spPr>
          <a:xfrm>
            <a:off x="0" y="8829675"/>
            <a:ext cx="3038475" cy="465138"/>
          </a:xfrm>
          <a:prstGeom prst="rect">
            <a:avLst/>
          </a:prstGeom>
        </p:spPr>
        <p:txBody>
          <a:bodyPr vert="horz" lIns="91409" tIns="45705" rIns="91409" bIns="45705" rtlCol="0" anchor="b"/>
          <a:lstStyle>
            <a:lvl1pPr algn="l">
              <a:defRPr sz="1200">
                <a:latin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0974F0E8-42A2-4130-913D-FD6942806EA6}"/>
              </a:ext>
            </a:extLst>
          </p:cNvPr>
          <p:cNvSpPr>
            <a:spLocks noGrp="1"/>
          </p:cNvSpPr>
          <p:nvPr>
            <p:ph type="sldNum" sz="quarter" idx="5"/>
          </p:nvPr>
        </p:nvSpPr>
        <p:spPr>
          <a:xfrm>
            <a:off x="3970338" y="8829675"/>
            <a:ext cx="3038475" cy="465138"/>
          </a:xfrm>
          <a:prstGeom prst="rect">
            <a:avLst/>
          </a:prstGeom>
        </p:spPr>
        <p:txBody>
          <a:bodyPr vert="horz" wrap="square" lIns="91409" tIns="45705" rIns="91409" bIns="45705" numCol="1" anchor="b" anchorCtr="0" compatLnSpc="1">
            <a:prstTxWarp prst="textNoShape">
              <a:avLst/>
            </a:prstTxWarp>
          </a:bodyPr>
          <a:lstStyle>
            <a:lvl1pPr algn="r">
              <a:defRPr sz="1200"/>
            </a:lvl1pPr>
          </a:lstStyle>
          <a:p>
            <a:pPr>
              <a:defRPr/>
            </a:pPr>
            <a:fld id="{726D12FB-AD03-4BD1-A336-FA89E212EFE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0D0BB4A2-AA1C-49CD-8A64-8178C7C18E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6BC4A71-76E4-4AA0-97BA-0AA8398A05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6148" name="Slide Number Placeholder 3">
            <a:extLst>
              <a:ext uri="{FF2B5EF4-FFF2-40B4-BE49-F238E27FC236}">
                <a16:creationId xmlns:a16="http://schemas.microsoft.com/office/drawing/2014/main" id="{B5E55180-C811-401A-8498-AE780E46FE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7EBB994-9ACC-4815-B631-FD5312CA7655}" type="slidenum">
              <a:rPr lang="en-US" altLang="en-US" sz="1200" smtClean="0"/>
              <a:pPr/>
              <a:t>1</a:t>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6D12FB-AD03-4BD1-A336-FA89E212EFE1}" type="slidenum">
              <a:rPr lang="en-US" altLang="en-US" smtClean="0"/>
              <a:pPr>
                <a:defRPr/>
              </a:pPr>
              <a:t>9</a:t>
            </a:fld>
            <a:endParaRPr lang="en-US" altLang="en-US" dirty="0"/>
          </a:p>
        </p:txBody>
      </p:sp>
    </p:spTree>
    <p:extLst>
      <p:ext uri="{BB962C8B-B14F-4D97-AF65-F5344CB8AC3E}">
        <p14:creationId xmlns:p14="http://schemas.microsoft.com/office/powerpoint/2010/main" val="3372132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6D12FB-AD03-4BD1-A336-FA89E212EFE1}" type="slidenum">
              <a:rPr lang="en-US" altLang="en-US" smtClean="0"/>
              <a:pPr>
                <a:defRPr/>
              </a:pPr>
              <a:t>12</a:t>
            </a:fld>
            <a:endParaRPr lang="en-US" altLang="en-US" dirty="0"/>
          </a:p>
        </p:txBody>
      </p:sp>
    </p:spTree>
    <p:extLst>
      <p:ext uri="{BB962C8B-B14F-4D97-AF65-F5344CB8AC3E}">
        <p14:creationId xmlns:p14="http://schemas.microsoft.com/office/powerpoint/2010/main" val="3694581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6D12FB-AD03-4BD1-A336-FA89E212EFE1}" type="slidenum">
              <a:rPr lang="en-US" altLang="en-US" smtClean="0"/>
              <a:pPr>
                <a:defRPr/>
              </a:pPr>
              <a:t>25</a:t>
            </a:fld>
            <a:endParaRPr lang="en-US" altLang="en-US" dirty="0"/>
          </a:p>
        </p:txBody>
      </p:sp>
    </p:spTree>
    <p:extLst>
      <p:ext uri="{BB962C8B-B14F-4D97-AF65-F5344CB8AC3E}">
        <p14:creationId xmlns:p14="http://schemas.microsoft.com/office/powerpoint/2010/main" val="998232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AFF7D15B-5D9A-490B-8588-F94D258360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78B42E1D-9F62-49B5-86E3-01880B8A0F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124" name="Slide Number Placeholder 3">
            <a:extLst>
              <a:ext uri="{FF2B5EF4-FFF2-40B4-BE49-F238E27FC236}">
                <a16:creationId xmlns:a16="http://schemas.microsoft.com/office/drawing/2014/main" id="{C765F1CE-F430-4AE1-A165-193E8E3718E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fld id="{68E582BB-E1EC-466A-80C5-EFD255A50BF0}" type="slidenum">
              <a:rPr lang="en-US" altLang="en-US" sz="1200" kern="0" smtClean="0"/>
              <a:pPr eaLnBrk="1" fontAlgn="auto" hangingPunct="1">
                <a:spcBef>
                  <a:spcPts val="0"/>
                </a:spcBef>
                <a:spcAft>
                  <a:spcPts val="0"/>
                </a:spcAft>
                <a:defRPr/>
              </a:pPr>
              <a:t>29</a:t>
            </a:fld>
            <a:endParaRPr lang="en-US" altLang="en-US" sz="1200" kern="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38BE36F-08FD-4487-A502-25A0C99D4629}"/>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6D57F4D0-5F9A-4EF5-BFD5-305DEAC9B47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808C707-C5A7-4CFD-AB82-50853483B039}"/>
              </a:ext>
            </a:extLst>
          </p:cNvPr>
          <p:cNvSpPr>
            <a:spLocks noGrp="1"/>
          </p:cNvSpPr>
          <p:nvPr>
            <p:ph type="sldNum" sz="quarter" idx="12"/>
          </p:nvPr>
        </p:nvSpPr>
        <p:spPr/>
        <p:txBody>
          <a:bodyPr/>
          <a:lstStyle>
            <a:lvl1pPr>
              <a:defRPr/>
            </a:lvl1pPr>
          </a:lstStyle>
          <a:p>
            <a:pPr>
              <a:defRPr/>
            </a:pPr>
            <a:fld id="{15A8EC67-6F7D-4161-8962-63897A17D7E0}" type="slidenum">
              <a:rPr lang="en-US" altLang="en-US"/>
              <a:pPr>
                <a:defRPr/>
              </a:pPr>
              <a:t>‹#›</a:t>
            </a:fld>
            <a:endParaRPr lang="en-US" altLang="en-US" dirty="0"/>
          </a:p>
        </p:txBody>
      </p:sp>
    </p:spTree>
    <p:extLst>
      <p:ext uri="{BB962C8B-B14F-4D97-AF65-F5344CB8AC3E}">
        <p14:creationId xmlns:p14="http://schemas.microsoft.com/office/powerpoint/2010/main" val="341145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1DDDC-1A3B-4214-8463-910973BD60FE}"/>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C66A7E1F-6099-4EC6-A347-99090778794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63FC78E-8F47-48BD-B1C8-6FE0C57BA779}"/>
              </a:ext>
            </a:extLst>
          </p:cNvPr>
          <p:cNvSpPr>
            <a:spLocks noGrp="1"/>
          </p:cNvSpPr>
          <p:nvPr>
            <p:ph type="sldNum" sz="quarter" idx="12"/>
          </p:nvPr>
        </p:nvSpPr>
        <p:spPr/>
        <p:txBody>
          <a:bodyPr/>
          <a:lstStyle>
            <a:lvl1pPr>
              <a:defRPr/>
            </a:lvl1pPr>
          </a:lstStyle>
          <a:p>
            <a:pPr>
              <a:defRPr/>
            </a:pPr>
            <a:fld id="{BD278861-0BCB-44A2-83B2-97B70D8F95AC}" type="slidenum">
              <a:rPr lang="en-US" altLang="en-US"/>
              <a:pPr>
                <a:defRPr/>
              </a:pPr>
              <a:t>‹#›</a:t>
            </a:fld>
            <a:endParaRPr lang="en-US" altLang="en-US" dirty="0"/>
          </a:p>
        </p:txBody>
      </p:sp>
    </p:spTree>
    <p:extLst>
      <p:ext uri="{BB962C8B-B14F-4D97-AF65-F5344CB8AC3E}">
        <p14:creationId xmlns:p14="http://schemas.microsoft.com/office/powerpoint/2010/main" val="230272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C44CD-2F12-400F-897E-09CED64F38C8}"/>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3C49F06E-9972-4FA1-A6D4-0A774943202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9A8F41E-C6FA-4B7E-9297-BD1CF8A106C9}"/>
              </a:ext>
            </a:extLst>
          </p:cNvPr>
          <p:cNvSpPr>
            <a:spLocks noGrp="1"/>
          </p:cNvSpPr>
          <p:nvPr>
            <p:ph type="sldNum" sz="quarter" idx="12"/>
          </p:nvPr>
        </p:nvSpPr>
        <p:spPr/>
        <p:txBody>
          <a:bodyPr/>
          <a:lstStyle>
            <a:lvl1pPr>
              <a:defRPr/>
            </a:lvl1pPr>
          </a:lstStyle>
          <a:p>
            <a:pPr>
              <a:defRPr/>
            </a:pPr>
            <a:fld id="{277158FD-D2A0-437A-8CEB-A11F31358584}" type="slidenum">
              <a:rPr lang="en-US" altLang="en-US"/>
              <a:pPr>
                <a:defRPr/>
              </a:pPr>
              <a:t>‹#›</a:t>
            </a:fld>
            <a:endParaRPr lang="en-US" altLang="en-US" dirty="0"/>
          </a:p>
        </p:txBody>
      </p:sp>
    </p:spTree>
    <p:extLst>
      <p:ext uri="{BB962C8B-B14F-4D97-AF65-F5344CB8AC3E}">
        <p14:creationId xmlns:p14="http://schemas.microsoft.com/office/powerpoint/2010/main" val="249199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FCD90A-D9DD-43D3-A9C8-3AD6BF16DC2F}"/>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AD30649A-5E3B-4423-AE97-B11A10204D8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BE278C8-F196-4B91-92AD-5482E18D9EFF}"/>
              </a:ext>
            </a:extLst>
          </p:cNvPr>
          <p:cNvSpPr>
            <a:spLocks noGrp="1"/>
          </p:cNvSpPr>
          <p:nvPr>
            <p:ph type="sldNum" sz="quarter" idx="12"/>
          </p:nvPr>
        </p:nvSpPr>
        <p:spPr/>
        <p:txBody>
          <a:bodyPr/>
          <a:lstStyle>
            <a:lvl1pPr>
              <a:defRPr/>
            </a:lvl1pPr>
          </a:lstStyle>
          <a:p>
            <a:pPr>
              <a:defRPr/>
            </a:pPr>
            <a:fld id="{8272724B-26D4-42D1-818E-A1A45388CCAC}" type="slidenum">
              <a:rPr lang="en-US" altLang="en-US"/>
              <a:pPr>
                <a:defRPr/>
              </a:pPr>
              <a:t>‹#›</a:t>
            </a:fld>
            <a:endParaRPr lang="en-US" altLang="en-US" dirty="0"/>
          </a:p>
        </p:txBody>
      </p:sp>
    </p:spTree>
    <p:extLst>
      <p:ext uri="{BB962C8B-B14F-4D97-AF65-F5344CB8AC3E}">
        <p14:creationId xmlns:p14="http://schemas.microsoft.com/office/powerpoint/2010/main" val="154328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FEABAD-0139-4D07-B474-BAE81FFDA0BA}"/>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33AE6DFE-E0F5-44F2-9DA6-8F3DB22704D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AB76C1C-8868-4FE7-BAFE-D86224F91510}"/>
              </a:ext>
            </a:extLst>
          </p:cNvPr>
          <p:cNvSpPr>
            <a:spLocks noGrp="1"/>
          </p:cNvSpPr>
          <p:nvPr>
            <p:ph type="sldNum" sz="quarter" idx="12"/>
          </p:nvPr>
        </p:nvSpPr>
        <p:spPr/>
        <p:txBody>
          <a:bodyPr/>
          <a:lstStyle>
            <a:lvl1pPr>
              <a:defRPr/>
            </a:lvl1pPr>
          </a:lstStyle>
          <a:p>
            <a:pPr>
              <a:defRPr/>
            </a:pPr>
            <a:fld id="{17FEC569-7273-4A06-8625-06BCA31207D2}" type="slidenum">
              <a:rPr lang="en-US" altLang="en-US"/>
              <a:pPr>
                <a:defRPr/>
              </a:pPr>
              <a:t>‹#›</a:t>
            </a:fld>
            <a:endParaRPr lang="en-US" altLang="en-US" dirty="0"/>
          </a:p>
        </p:txBody>
      </p:sp>
    </p:spTree>
    <p:extLst>
      <p:ext uri="{BB962C8B-B14F-4D97-AF65-F5344CB8AC3E}">
        <p14:creationId xmlns:p14="http://schemas.microsoft.com/office/powerpoint/2010/main" val="126727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FCB0AA8-3989-4182-A92B-8C454D89C804}"/>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A1A11CB4-A3FC-43DA-BDC9-BFC8A3D0E65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60318DC-9E51-4A25-8A7A-E4ED6472292B}"/>
              </a:ext>
            </a:extLst>
          </p:cNvPr>
          <p:cNvSpPr>
            <a:spLocks noGrp="1"/>
          </p:cNvSpPr>
          <p:nvPr>
            <p:ph type="sldNum" sz="quarter" idx="12"/>
          </p:nvPr>
        </p:nvSpPr>
        <p:spPr/>
        <p:txBody>
          <a:bodyPr/>
          <a:lstStyle>
            <a:lvl1pPr>
              <a:defRPr/>
            </a:lvl1pPr>
          </a:lstStyle>
          <a:p>
            <a:pPr>
              <a:defRPr/>
            </a:pPr>
            <a:fld id="{69B041DD-6B24-4E0A-9CBD-62B402B9FE0B}" type="slidenum">
              <a:rPr lang="en-US" altLang="en-US"/>
              <a:pPr>
                <a:defRPr/>
              </a:pPr>
              <a:t>‹#›</a:t>
            </a:fld>
            <a:endParaRPr lang="en-US" altLang="en-US" dirty="0"/>
          </a:p>
        </p:txBody>
      </p:sp>
    </p:spTree>
    <p:extLst>
      <p:ext uri="{BB962C8B-B14F-4D97-AF65-F5344CB8AC3E}">
        <p14:creationId xmlns:p14="http://schemas.microsoft.com/office/powerpoint/2010/main" val="2788451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864266E-9BB0-4029-8DFA-AD532C29A7D8}"/>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211B6D39-CACA-424F-A13A-E7B4D3B2E525}"/>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8932CA58-81E3-474E-BD52-9416726E58DC}"/>
              </a:ext>
            </a:extLst>
          </p:cNvPr>
          <p:cNvSpPr>
            <a:spLocks noGrp="1"/>
          </p:cNvSpPr>
          <p:nvPr>
            <p:ph type="sldNum" sz="quarter" idx="12"/>
          </p:nvPr>
        </p:nvSpPr>
        <p:spPr/>
        <p:txBody>
          <a:bodyPr/>
          <a:lstStyle>
            <a:lvl1pPr>
              <a:defRPr/>
            </a:lvl1pPr>
          </a:lstStyle>
          <a:p>
            <a:pPr>
              <a:defRPr/>
            </a:pPr>
            <a:fld id="{B1A31D5F-8B06-4AE5-B0FA-4084DFB5BCA9}" type="slidenum">
              <a:rPr lang="en-US" altLang="en-US"/>
              <a:pPr>
                <a:defRPr/>
              </a:pPr>
              <a:t>‹#›</a:t>
            </a:fld>
            <a:endParaRPr lang="en-US" altLang="en-US" dirty="0"/>
          </a:p>
        </p:txBody>
      </p:sp>
    </p:spTree>
    <p:extLst>
      <p:ext uri="{BB962C8B-B14F-4D97-AF65-F5344CB8AC3E}">
        <p14:creationId xmlns:p14="http://schemas.microsoft.com/office/powerpoint/2010/main" val="348794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EF67393-147F-41F9-A6B4-362F9870332A}"/>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D1138585-BEDC-4DC0-A3B1-EFBBDB6BFA10}"/>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18D579B1-C3AD-4996-BACD-4F869B3CFCF9}"/>
              </a:ext>
            </a:extLst>
          </p:cNvPr>
          <p:cNvSpPr>
            <a:spLocks noGrp="1"/>
          </p:cNvSpPr>
          <p:nvPr>
            <p:ph type="sldNum" sz="quarter" idx="12"/>
          </p:nvPr>
        </p:nvSpPr>
        <p:spPr/>
        <p:txBody>
          <a:bodyPr/>
          <a:lstStyle>
            <a:lvl1pPr>
              <a:defRPr/>
            </a:lvl1pPr>
          </a:lstStyle>
          <a:p>
            <a:pPr>
              <a:defRPr/>
            </a:pPr>
            <a:fld id="{F98B589D-4617-40A0-95A8-8A296D0016C6}" type="slidenum">
              <a:rPr lang="en-US" altLang="en-US"/>
              <a:pPr>
                <a:defRPr/>
              </a:pPr>
              <a:t>‹#›</a:t>
            </a:fld>
            <a:endParaRPr lang="en-US" altLang="en-US" dirty="0"/>
          </a:p>
        </p:txBody>
      </p:sp>
    </p:spTree>
    <p:extLst>
      <p:ext uri="{BB962C8B-B14F-4D97-AF65-F5344CB8AC3E}">
        <p14:creationId xmlns:p14="http://schemas.microsoft.com/office/powerpoint/2010/main" val="169635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CE1E57-EA61-4214-8B36-CAECC91B6DD7}"/>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414B4387-D91D-46EF-A429-52D4BA5D270F}"/>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1F930E2F-2ED5-4B0C-B331-39FBE34CA537}"/>
              </a:ext>
            </a:extLst>
          </p:cNvPr>
          <p:cNvSpPr>
            <a:spLocks noGrp="1"/>
          </p:cNvSpPr>
          <p:nvPr>
            <p:ph type="sldNum" sz="quarter" idx="12"/>
          </p:nvPr>
        </p:nvSpPr>
        <p:spPr/>
        <p:txBody>
          <a:bodyPr/>
          <a:lstStyle>
            <a:lvl1pPr>
              <a:defRPr/>
            </a:lvl1pPr>
          </a:lstStyle>
          <a:p>
            <a:pPr>
              <a:defRPr/>
            </a:pPr>
            <a:fld id="{6DF552B0-716D-49E0-81BF-37F77FEFD90D}" type="slidenum">
              <a:rPr lang="en-US" altLang="en-US"/>
              <a:pPr>
                <a:defRPr/>
              </a:pPr>
              <a:t>‹#›</a:t>
            </a:fld>
            <a:endParaRPr lang="en-US" altLang="en-US" dirty="0"/>
          </a:p>
        </p:txBody>
      </p:sp>
    </p:spTree>
    <p:extLst>
      <p:ext uri="{BB962C8B-B14F-4D97-AF65-F5344CB8AC3E}">
        <p14:creationId xmlns:p14="http://schemas.microsoft.com/office/powerpoint/2010/main" val="407274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3E756AF-28BD-415A-B0D1-8D9DA04A0A3B}"/>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59DB01C0-276A-465C-97D1-4643DAF5685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D33ED440-0CE8-4EB0-B674-A2F30DA4C04F}"/>
              </a:ext>
            </a:extLst>
          </p:cNvPr>
          <p:cNvSpPr>
            <a:spLocks noGrp="1"/>
          </p:cNvSpPr>
          <p:nvPr>
            <p:ph type="sldNum" sz="quarter" idx="12"/>
          </p:nvPr>
        </p:nvSpPr>
        <p:spPr/>
        <p:txBody>
          <a:bodyPr/>
          <a:lstStyle>
            <a:lvl1pPr>
              <a:defRPr/>
            </a:lvl1pPr>
          </a:lstStyle>
          <a:p>
            <a:pPr>
              <a:defRPr/>
            </a:pPr>
            <a:fld id="{57138A79-CBF0-45D9-A4C2-A820ECD90F01}" type="slidenum">
              <a:rPr lang="en-US" altLang="en-US"/>
              <a:pPr>
                <a:defRPr/>
              </a:pPr>
              <a:t>‹#›</a:t>
            </a:fld>
            <a:endParaRPr lang="en-US" altLang="en-US" dirty="0"/>
          </a:p>
        </p:txBody>
      </p:sp>
    </p:spTree>
    <p:extLst>
      <p:ext uri="{BB962C8B-B14F-4D97-AF65-F5344CB8AC3E}">
        <p14:creationId xmlns:p14="http://schemas.microsoft.com/office/powerpoint/2010/main" val="394579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085D5E6-783E-403D-B9E0-6DB7E2CB90ED}"/>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D433304D-5C15-4398-B1B9-582D464441A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ABBF5C5-468F-4AB6-92AB-8989F32507D9}"/>
              </a:ext>
            </a:extLst>
          </p:cNvPr>
          <p:cNvSpPr>
            <a:spLocks noGrp="1"/>
          </p:cNvSpPr>
          <p:nvPr>
            <p:ph type="sldNum" sz="quarter" idx="12"/>
          </p:nvPr>
        </p:nvSpPr>
        <p:spPr/>
        <p:txBody>
          <a:bodyPr/>
          <a:lstStyle>
            <a:lvl1pPr>
              <a:defRPr/>
            </a:lvl1pPr>
          </a:lstStyle>
          <a:p>
            <a:pPr>
              <a:defRPr/>
            </a:pPr>
            <a:fld id="{B52EB4C0-1DFE-4EFD-9023-DFF79851F5AE}" type="slidenum">
              <a:rPr lang="en-US" altLang="en-US"/>
              <a:pPr>
                <a:defRPr/>
              </a:pPr>
              <a:t>‹#›</a:t>
            </a:fld>
            <a:endParaRPr lang="en-US" altLang="en-US" dirty="0"/>
          </a:p>
        </p:txBody>
      </p:sp>
    </p:spTree>
    <p:extLst>
      <p:ext uri="{BB962C8B-B14F-4D97-AF65-F5344CB8AC3E}">
        <p14:creationId xmlns:p14="http://schemas.microsoft.com/office/powerpoint/2010/main" val="755813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DDFAC00-E24B-4EF5-B9E9-32FC4481C00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89FEB6E-DDAA-4720-A78E-C81C82FDDC8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9CC56B7-2AB5-4E8C-8878-6373C03AA41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dirty="0"/>
          </a:p>
        </p:txBody>
      </p:sp>
      <p:sp>
        <p:nvSpPr>
          <p:cNvPr id="5" name="Footer Placeholder 4">
            <a:extLst>
              <a:ext uri="{FF2B5EF4-FFF2-40B4-BE49-F238E27FC236}">
                <a16:creationId xmlns:a16="http://schemas.microsoft.com/office/drawing/2014/main" id="{6B317E77-94FE-4C19-8F01-F80717930D8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69535C22-CF5D-4AD2-ADCD-70A4E2F7A86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B9FFC43-8863-42B7-B244-03D165B9CF5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www.camago.com/faq/camag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69466-833C-4E68-8E9F-2CA774A01D17}"/>
              </a:ext>
            </a:extLst>
          </p:cNvPr>
          <p:cNvPicPr>
            <a:picLocks noChangeAspect="1"/>
          </p:cNvPicPr>
          <p:nvPr/>
        </p:nvPicPr>
        <p:blipFill rotWithShape="1">
          <a:blip r:embed="rId3">
            <a:extLst>
              <a:ext uri="{28A0092B-C50C-407E-A947-70E740481C1C}">
                <a14:useLocalDpi xmlns:a14="http://schemas.microsoft.com/office/drawing/2010/main" val="0"/>
              </a:ext>
            </a:extLst>
          </a:blip>
          <a:srcRect l="22374" r="39173"/>
          <a:stretch/>
        </p:blipFill>
        <p:spPr>
          <a:xfrm>
            <a:off x="4429762" y="10"/>
            <a:ext cx="470915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4" name="Title 1">
            <a:extLst>
              <a:ext uri="{FF2B5EF4-FFF2-40B4-BE49-F238E27FC236}">
                <a16:creationId xmlns:a16="http://schemas.microsoft.com/office/drawing/2014/main" id="{C7839049-EFF5-4BA1-B64B-318BB87B5D82}"/>
              </a:ext>
            </a:extLst>
          </p:cNvPr>
          <p:cNvSpPr txBox="1">
            <a:spLocks/>
          </p:cNvSpPr>
          <p:nvPr/>
        </p:nvSpPr>
        <p:spPr>
          <a:xfrm>
            <a:off x="245745" y="2286000"/>
            <a:ext cx="4189097" cy="3810000"/>
          </a:xfrm>
          <a:prstGeom prst="rect">
            <a:avLst/>
          </a:prstGeom>
        </p:spPr>
        <p:txBody>
          <a:bodyPr vert="horz" lIns="91440" tIns="45720" rIns="91440" bIns="45720" rtlCol="0" anchor="t" anchorCtr="1">
            <a:normAutofit fontScale="6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spcAft>
                <a:spcPts val="600"/>
              </a:spcAft>
              <a:defRPr/>
            </a:pPr>
            <a:r>
              <a:rPr lang="en-US" altLang="en-US" sz="7600" b="1" dirty="0">
                <a:solidFill>
                  <a:srgbClr val="0070C0"/>
                </a:solidFill>
                <a:effectLst>
                  <a:outerShdw blurRad="38100" dist="38100" dir="2700000" algn="tl">
                    <a:srgbClr val="000000">
                      <a:alpha val="43137"/>
                    </a:srgbClr>
                  </a:outerShdw>
                </a:effectLst>
              </a:rPr>
              <a:t> Industry    Forum</a:t>
            </a:r>
          </a:p>
          <a:p>
            <a:pPr eaLnBrk="1" hangingPunct="1">
              <a:lnSpc>
                <a:spcPct val="90000"/>
              </a:lnSpc>
              <a:spcAft>
                <a:spcPts val="600"/>
              </a:spcAft>
              <a:defRPr/>
            </a:pPr>
            <a:r>
              <a:rPr lang="en-US" altLang="en-US" sz="7600" b="1" dirty="0">
                <a:solidFill>
                  <a:srgbClr val="0070C0"/>
                </a:solidFill>
                <a:effectLst>
                  <a:outerShdw blurRad="38100" dist="38100" dir="2700000" algn="tl">
                    <a:srgbClr val="000000">
                      <a:alpha val="43137"/>
                    </a:srgbClr>
                  </a:outerShdw>
                </a:effectLst>
              </a:rPr>
              <a:t> 1/9/2020</a:t>
            </a:r>
          </a:p>
          <a:p>
            <a:endParaRPr lang="en-US" dirty="0"/>
          </a:p>
          <a:p>
            <a:r>
              <a:rPr lang="en-US" dirty="0"/>
              <a:t> </a:t>
            </a:r>
            <a:r>
              <a:rPr lang="en-US" b="1" i="1" dirty="0"/>
              <a:t>ITB O-XXXXX: </a:t>
            </a:r>
            <a:r>
              <a:rPr lang="en-US" b="1" dirty="0"/>
              <a:t>REVERSIBLE EXPRESS LANE (REL) BRIDGE AESTHETIC LIGHTING</a:t>
            </a:r>
            <a:endParaRPr lang="en-US" dirty="0"/>
          </a:p>
        </p:txBody>
      </p:sp>
      <p:sp>
        <p:nvSpPr>
          <p:cNvPr id="2" name="TextBox 1">
            <a:extLst>
              <a:ext uri="{FF2B5EF4-FFF2-40B4-BE49-F238E27FC236}">
                <a16:creationId xmlns:a16="http://schemas.microsoft.com/office/drawing/2014/main" id="{9245429C-83BF-42F8-9A5C-DE7E35E19396}"/>
              </a:ext>
            </a:extLst>
          </p:cNvPr>
          <p:cNvSpPr txBox="1"/>
          <p:nvPr/>
        </p:nvSpPr>
        <p:spPr>
          <a:xfrm>
            <a:off x="-457179" y="287804"/>
            <a:ext cx="5349202" cy="1938992"/>
          </a:xfrm>
          <a:prstGeom prst="rect">
            <a:avLst/>
          </a:prstGeom>
          <a:noFill/>
        </p:spPr>
        <p:txBody>
          <a:bodyPr wrap="square" rtlCol="0">
            <a:spAutoFit/>
          </a:bodyPr>
          <a:lstStyle/>
          <a:p>
            <a:pPr algn="ctr"/>
            <a:r>
              <a:rPr lang="en-US" sz="4000" dirty="0">
                <a:latin typeface="+mj-lt"/>
              </a:rPr>
              <a:t>Tampa Hillsborough </a:t>
            </a:r>
          </a:p>
          <a:p>
            <a:pPr algn="ctr"/>
            <a:r>
              <a:rPr lang="en-US" sz="4000" dirty="0">
                <a:latin typeface="+mj-lt"/>
              </a:rPr>
              <a:t>Expressway </a:t>
            </a:r>
          </a:p>
          <a:p>
            <a:pPr algn="ctr"/>
            <a:r>
              <a:rPr lang="en-US" sz="4000" dirty="0">
                <a:latin typeface="+mj-lt"/>
              </a:rPr>
              <a:t>Authority</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EC7A1-443B-4028-8F9A-976A702B42FF}"/>
              </a:ext>
            </a:extLst>
          </p:cNvPr>
          <p:cNvSpPr txBox="1">
            <a:spLocks/>
          </p:cNvSpPr>
          <p:nvPr/>
        </p:nvSpPr>
        <p:spPr>
          <a:xfrm>
            <a:off x="228600" y="112693"/>
            <a:ext cx="8763000" cy="954107"/>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style>
          <a:lnRef idx="0">
            <a:scrgbClr r="0" g="0" b="0"/>
          </a:lnRef>
          <a:fillRef idx="1001">
            <a:schemeClr val="lt1"/>
          </a:fillRef>
          <a:effectRef idx="0">
            <a:scrgbClr r="0" g="0" b="0"/>
          </a:effectRef>
          <a:fontRef idx="major"/>
        </p:style>
        <p:txBody>
          <a:bodyPr wrap="square"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dirty="0"/>
              <a:t>REVERSIBLE EXPRESS LANES (REL) BRIDGE </a:t>
            </a:r>
          </a:p>
          <a:p>
            <a:pPr>
              <a:defRPr/>
            </a:pPr>
            <a:r>
              <a:rPr lang="en-US" sz="2800" b="1" dirty="0"/>
              <a:t>AESTHETIC LIGHTING-Bid Alternate Plans</a:t>
            </a:r>
            <a:endParaRPr lang="en-US" altLang="en-US" sz="2800" b="1" dirty="0">
              <a:ea typeface="Arial Unicode MS" panose="020B0604020202020204" pitchFamily="34" charset="-128"/>
              <a:cs typeface="Leelawadee" panose="020B0502040204020203" pitchFamily="34" charset="-34"/>
            </a:endParaRPr>
          </a:p>
        </p:txBody>
      </p:sp>
      <p:pic>
        <p:nvPicPr>
          <p:cNvPr id="5" name="Content Placeholder 4">
            <a:extLst>
              <a:ext uri="{FF2B5EF4-FFF2-40B4-BE49-F238E27FC236}">
                <a16:creationId xmlns:a16="http://schemas.microsoft.com/office/drawing/2014/main" id="{001F9197-27A5-4DAF-BD73-2D0C249860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066800"/>
            <a:ext cx="8229600" cy="4629150"/>
          </a:xfrm>
          <a:ln w="28575">
            <a:solidFill>
              <a:schemeClr val="tx1"/>
            </a:solidFill>
          </a:ln>
        </p:spPr>
      </p:pic>
    </p:spTree>
    <p:extLst>
      <p:ext uri="{BB962C8B-B14F-4D97-AF65-F5344CB8AC3E}">
        <p14:creationId xmlns:p14="http://schemas.microsoft.com/office/powerpoint/2010/main" val="458005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EC7A1-443B-4028-8F9A-976A702B42FF}"/>
              </a:ext>
            </a:extLst>
          </p:cNvPr>
          <p:cNvSpPr txBox="1">
            <a:spLocks/>
          </p:cNvSpPr>
          <p:nvPr/>
        </p:nvSpPr>
        <p:spPr>
          <a:xfrm>
            <a:off x="228600" y="112693"/>
            <a:ext cx="8763000" cy="954107"/>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style>
          <a:lnRef idx="0">
            <a:scrgbClr r="0" g="0" b="0"/>
          </a:lnRef>
          <a:fillRef idx="1001">
            <a:schemeClr val="lt1"/>
          </a:fillRef>
          <a:effectRef idx="0">
            <a:scrgbClr r="0" g="0" b="0"/>
          </a:effectRef>
          <a:fontRef idx="major"/>
        </p:style>
        <p:txBody>
          <a:bodyPr wrap="square"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dirty="0"/>
              <a:t>REVERSIBLE EXPRESS LANES (REL) BRIDGE </a:t>
            </a:r>
          </a:p>
          <a:p>
            <a:pPr>
              <a:defRPr/>
            </a:pPr>
            <a:r>
              <a:rPr lang="en-US" sz="2800" b="1" dirty="0"/>
              <a:t>AESTHETIC LIGHTING- Bid Alternate Plans</a:t>
            </a:r>
            <a:endParaRPr lang="en-US" altLang="en-US" sz="2800" b="1" dirty="0">
              <a:ea typeface="Arial Unicode MS" panose="020B0604020202020204" pitchFamily="34" charset="-128"/>
              <a:cs typeface="Leelawadee" panose="020B0502040204020203" pitchFamily="34" charset="-34"/>
            </a:endParaRPr>
          </a:p>
        </p:txBody>
      </p:sp>
      <p:pic>
        <p:nvPicPr>
          <p:cNvPr id="5" name="Content Placeholder 4">
            <a:extLst>
              <a:ext uri="{FF2B5EF4-FFF2-40B4-BE49-F238E27FC236}">
                <a16:creationId xmlns:a16="http://schemas.microsoft.com/office/drawing/2014/main" id="{E856FBF9-6A7D-407A-8607-077F16C9D8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43000"/>
            <a:ext cx="8229600" cy="4629150"/>
          </a:xfrm>
          <a:ln w="19050">
            <a:solidFill>
              <a:schemeClr val="tx1"/>
            </a:solidFill>
          </a:ln>
        </p:spPr>
      </p:pic>
    </p:spTree>
    <p:extLst>
      <p:ext uri="{BB962C8B-B14F-4D97-AF65-F5344CB8AC3E}">
        <p14:creationId xmlns:p14="http://schemas.microsoft.com/office/powerpoint/2010/main" val="1784352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5FF18-FCC8-41AA-9565-8BAA058E3BBA}"/>
              </a:ext>
            </a:extLst>
          </p:cNvPr>
          <p:cNvSpPr>
            <a:spLocks noGrp="1"/>
          </p:cNvSpPr>
          <p:nvPr>
            <p:ph type="title"/>
          </p:nvPr>
        </p:nvSpPr>
        <p:spPr>
          <a:xfrm>
            <a:off x="609600" y="-152400"/>
            <a:ext cx="7886700" cy="1325563"/>
          </a:xfrm>
        </p:spPr>
        <p:txBody>
          <a:bodyPr>
            <a:normAutofit fontScale="90000"/>
          </a:bodyPr>
          <a:lstStyle/>
          <a:p>
            <a:pPr>
              <a:defRPr/>
            </a:pPr>
            <a:br>
              <a:rPr lang="en-US" dirty="0"/>
            </a:br>
            <a:r>
              <a:rPr lang="en-US" dirty="0"/>
              <a:t> </a:t>
            </a:r>
            <a:r>
              <a:rPr lang="en-US" sz="3100" b="1" dirty="0"/>
              <a:t>REVERSIBLE EXPRESS LANES (REL) BRIDGE </a:t>
            </a:r>
            <a:br>
              <a:rPr lang="en-US" sz="3100" b="1" dirty="0"/>
            </a:br>
            <a:r>
              <a:rPr lang="en-US" sz="3100" b="1" dirty="0"/>
              <a:t>AESTHETIC LIGHTING- Bid Alternate Plans</a:t>
            </a:r>
            <a:br>
              <a:rPr lang="en-US" altLang="en-US" sz="2700" b="1" dirty="0">
                <a:ea typeface="Arial Unicode MS" panose="020B0604020202020204" pitchFamily="34" charset="-128"/>
                <a:cs typeface="Leelawadee" panose="020B0502040204020203" pitchFamily="34" charset="-34"/>
              </a:rPr>
            </a:br>
            <a:endParaRPr lang="en-US" sz="2700" dirty="0"/>
          </a:p>
        </p:txBody>
      </p:sp>
      <p:pic>
        <p:nvPicPr>
          <p:cNvPr id="4" name="Content Placeholder 6">
            <a:extLst>
              <a:ext uri="{FF2B5EF4-FFF2-40B4-BE49-F238E27FC236}">
                <a16:creationId xmlns:a16="http://schemas.microsoft.com/office/drawing/2014/main" id="{0598B04C-408F-4CD2-AD1B-DBCBB18B080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143000"/>
            <a:ext cx="8229600" cy="4629150"/>
          </a:xfrm>
          <a:ln w="19050">
            <a:solidFill>
              <a:schemeClr val="tx1"/>
            </a:solidFill>
          </a:ln>
        </p:spPr>
      </p:pic>
    </p:spTree>
    <p:extLst>
      <p:ext uri="{BB962C8B-B14F-4D97-AF65-F5344CB8AC3E}">
        <p14:creationId xmlns:p14="http://schemas.microsoft.com/office/powerpoint/2010/main" val="833366300"/>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EC7A1-443B-4028-8F9A-976A702B42FF}"/>
              </a:ext>
            </a:extLst>
          </p:cNvPr>
          <p:cNvSpPr txBox="1">
            <a:spLocks/>
          </p:cNvSpPr>
          <p:nvPr/>
        </p:nvSpPr>
        <p:spPr>
          <a:xfrm>
            <a:off x="228600" y="112693"/>
            <a:ext cx="8763000" cy="954107"/>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style>
          <a:lnRef idx="0">
            <a:scrgbClr r="0" g="0" b="0"/>
          </a:lnRef>
          <a:fillRef idx="1001">
            <a:schemeClr val="lt1"/>
          </a:fillRef>
          <a:effectRef idx="0">
            <a:scrgbClr r="0" g="0" b="0"/>
          </a:effectRef>
          <a:fontRef idx="major"/>
        </p:style>
        <p:txBody>
          <a:bodyPr wrap="square"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dirty="0"/>
              <a:t>REVERSIBLE EXPRESS LANES (REL) BRIDGE </a:t>
            </a:r>
          </a:p>
          <a:p>
            <a:pPr>
              <a:defRPr/>
            </a:pPr>
            <a:r>
              <a:rPr lang="en-US" sz="2800" b="1" dirty="0"/>
              <a:t>AESTHETIC LIGHTING- Pier Brackets</a:t>
            </a:r>
            <a:endParaRPr lang="en-US" altLang="en-US" sz="2800" b="1" dirty="0">
              <a:ea typeface="Arial Unicode MS" panose="020B0604020202020204" pitchFamily="34" charset="-128"/>
              <a:cs typeface="Leelawadee" panose="020B0502040204020203" pitchFamily="34" charset="-34"/>
            </a:endParaRPr>
          </a:p>
        </p:txBody>
      </p:sp>
      <p:pic>
        <p:nvPicPr>
          <p:cNvPr id="3" name="Picture 2">
            <a:extLst>
              <a:ext uri="{FF2B5EF4-FFF2-40B4-BE49-F238E27FC236}">
                <a16:creationId xmlns:a16="http://schemas.microsoft.com/office/drawing/2014/main" id="{25D1B3C0-51B1-4AF0-830C-E040EB9A5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712" y="1143000"/>
            <a:ext cx="5500688" cy="4550125"/>
          </a:xfrm>
          <a:prstGeom prst="rect">
            <a:avLst/>
          </a:prstGeom>
          <a:ln w="19050">
            <a:solidFill>
              <a:schemeClr val="tx1"/>
            </a:solidFill>
          </a:ln>
        </p:spPr>
      </p:pic>
    </p:spTree>
    <p:extLst>
      <p:ext uri="{BB962C8B-B14F-4D97-AF65-F5344CB8AC3E}">
        <p14:creationId xmlns:p14="http://schemas.microsoft.com/office/powerpoint/2010/main" val="3855371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EC7A1-443B-4028-8F9A-976A702B42FF}"/>
              </a:ext>
            </a:extLst>
          </p:cNvPr>
          <p:cNvSpPr txBox="1">
            <a:spLocks/>
          </p:cNvSpPr>
          <p:nvPr/>
        </p:nvSpPr>
        <p:spPr>
          <a:xfrm>
            <a:off x="228600" y="112693"/>
            <a:ext cx="8763000" cy="954107"/>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style>
          <a:lnRef idx="0">
            <a:scrgbClr r="0" g="0" b="0"/>
          </a:lnRef>
          <a:fillRef idx="1001">
            <a:schemeClr val="lt1"/>
          </a:fillRef>
          <a:effectRef idx="0">
            <a:scrgbClr r="0" g="0" b="0"/>
          </a:effectRef>
          <a:fontRef idx="major"/>
        </p:style>
        <p:txBody>
          <a:bodyPr wrap="square"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dirty="0"/>
              <a:t>REVERSIBLE EXPRESS LANES (REL) BRIDGE </a:t>
            </a:r>
          </a:p>
          <a:p>
            <a:pPr>
              <a:defRPr/>
            </a:pPr>
            <a:r>
              <a:rPr lang="en-US" sz="2800" b="1" dirty="0"/>
              <a:t>AESTHETIC LIGHTING- Pier Brackets</a:t>
            </a:r>
            <a:endParaRPr lang="en-US" altLang="en-US" sz="2800" b="1" dirty="0">
              <a:ea typeface="Arial Unicode MS" panose="020B0604020202020204" pitchFamily="34" charset="-128"/>
              <a:cs typeface="Leelawadee" panose="020B0502040204020203" pitchFamily="34" charset="-34"/>
            </a:endParaRPr>
          </a:p>
        </p:txBody>
      </p:sp>
      <p:pic>
        <p:nvPicPr>
          <p:cNvPr id="3" name="Picture 2">
            <a:extLst>
              <a:ext uri="{FF2B5EF4-FFF2-40B4-BE49-F238E27FC236}">
                <a16:creationId xmlns:a16="http://schemas.microsoft.com/office/drawing/2014/main" id="{26665D9D-7EEC-47B7-9F2C-E85A2DF62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104572"/>
            <a:ext cx="7848600" cy="4686628"/>
          </a:xfrm>
          <a:prstGeom prst="rect">
            <a:avLst/>
          </a:prstGeom>
          <a:ln w="19050">
            <a:solidFill>
              <a:schemeClr val="tx1"/>
            </a:solidFill>
          </a:ln>
        </p:spPr>
      </p:pic>
    </p:spTree>
    <p:extLst>
      <p:ext uri="{BB962C8B-B14F-4D97-AF65-F5344CB8AC3E}">
        <p14:creationId xmlns:p14="http://schemas.microsoft.com/office/powerpoint/2010/main" val="3472006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EC7A1-443B-4028-8F9A-976A702B42FF}"/>
              </a:ext>
            </a:extLst>
          </p:cNvPr>
          <p:cNvSpPr txBox="1">
            <a:spLocks/>
          </p:cNvSpPr>
          <p:nvPr/>
        </p:nvSpPr>
        <p:spPr>
          <a:xfrm>
            <a:off x="228600" y="112693"/>
            <a:ext cx="8763000" cy="954107"/>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style>
          <a:lnRef idx="0">
            <a:scrgbClr r="0" g="0" b="0"/>
          </a:lnRef>
          <a:fillRef idx="1001">
            <a:schemeClr val="lt1"/>
          </a:fillRef>
          <a:effectRef idx="0">
            <a:scrgbClr r="0" g="0" b="0"/>
          </a:effectRef>
          <a:fontRef idx="major"/>
        </p:style>
        <p:txBody>
          <a:bodyPr wrap="square"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dirty="0"/>
              <a:t>REVERSIBLE EXPRESS LANES (REL) BRIDGE </a:t>
            </a:r>
          </a:p>
          <a:p>
            <a:pPr>
              <a:defRPr/>
            </a:pPr>
            <a:r>
              <a:rPr lang="en-US" sz="2800" b="1" dirty="0"/>
              <a:t>AESTHETIC LIGHTING-Straddle Bent Brackets</a:t>
            </a:r>
            <a:endParaRPr lang="en-US" altLang="en-US" sz="2800" b="1" dirty="0">
              <a:ea typeface="Arial Unicode MS" panose="020B0604020202020204" pitchFamily="34" charset="-128"/>
              <a:cs typeface="Leelawadee" panose="020B0502040204020203" pitchFamily="34" charset="-34"/>
            </a:endParaRPr>
          </a:p>
        </p:txBody>
      </p:sp>
      <p:pic>
        <p:nvPicPr>
          <p:cNvPr id="3" name="Picture 2">
            <a:extLst>
              <a:ext uri="{FF2B5EF4-FFF2-40B4-BE49-F238E27FC236}">
                <a16:creationId xmlns:a16="http://schemas.microsoft.com/office/drawing/2014/main" id="{DA8E8B59-E168-4BE5-AA16-347EDAD1D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43000"/>
            <a:ext cx="8359527" cy="4512462"/>
          </a:xfrm>
          <a:prstGeom prst="rect">
            <a:avLst/>
          </a:prstGeom>
          <a:ln w="19050">
            <a:solidFill>
              <a:schemeClr val="tx1"/>
            </a:solidFill>
          </a:ln>
        </p:spPr>
      </p:pic>
    </p:spTree>
    <p:extLst>
      <p:ext uri="{BB962C8B-B14F-4D97-AF65-F5344CB8AC3E}">
        <p14:creationId xmlns:p14="http://schemas.microsoft.com/office/powerpoint/2010/main" val="1322998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EC7A1-443B-4028-8F9A-976A702B42FF}"/>
              </a:ext>
            </a:extLst>
          </p:cNvPr>
          <p:cNvSpPr txBox="1">
            <a:spLocks/>
          </p:cNvSpPr>
          <p:nvPr/>
        </p:nvSpPr>
        <p:spPr>
          <a:xfrm>
            <a:off x="228600" y="112693"/>
            <a:ext cx="8763000" cy="954107"/>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style>
          <a:lnRef idx="0">
            <a:scrgbClr r="0" g="0" b="0"/>
          </a:lnRef>
          <a:fillRef idx="1001">
            <a:schemeClr val="lt1"/>
          </a:fillRef>
          <a:effectRef idx="0">
            <a:scrgbClr r="0" g="0" b="0"/>
          </a:effectRef>
          <a:fontRef idx="major"/>
        </p:style>
        <p:txBody>
          <a:bodyPr wrap="square"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dirty="0"/>
              <a:t>REVERSIBLE EXPRESS LANES (REL) BRIDGE </a:t>
            </a:r>
          </a:p>
          <a:p>
            <a:pPr>
              <a:defRPr/>
            </a:pPr>
            <a:r>
              <a:rPr lang="en-US" sz="2800" b="1" dirty="0"/>
              <a:t>AESTHETIC LIGHTING- Straddle Bents Brackets</a:t>
            </a:r>
            <a:endParaRPr lang="en-US" altLang="en-US" sz="2800" b="1" dirty="0">
              <a:ea typeface="Arial Unicode MS" panose="020B0604020202020204" pitchFamily="34" charset="-128"/>
              <a:cs typeface="Leelawadee" panose="020B0502040204020203" pitchFamily="34" charset="-34"/>
            </a:endParaRPr>
          </a:p>
        </p:txBody>
      </p:sp>
      <p:pic>
        <p:nvPicPr>
          <p:cNvPr id="3" name="Picture 2">
            <a:extLst>
              <a:ext uri="{FF2B5EF4-FFF2-40B4-BE49-F238E27FC236}">
                <a16:creationId xmlns:a16="http://schemas.microsoft.com/office/drawing/2014/main" id="{AA0AD528-1064-4FCD-9650-C3302BB4C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177290"/>
            <a:ext cx="6096000" cy="1794510"/>
          </a:xfrm>
          <a:prstGeom prst="rect">
            <a:avLst/>
          </a:prstGeom>
          <a:ln w="19050">
            <a:solidFill>
              <a:schemeClr val="tx1"/>
            </a:solidFill>
          </a:ln>
        </p:spPr>
      </p:pic>
      <p:pic>
        <p:nvPicPr>
          <p:cNvPr id="5" name="Picture 4">
            <a:extLst>
              <a:ext uri="{FF2B5EF4-FFF2-40B4-BE49-F238E27FC236}">
                <a16:creationId xmlns:a16="http://schemas.microsoft.com/office/drawing/2014/main" id="{A0E24286-6D7B-4ACE-8379-F16BCBBC5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132496"/>
            <a:ext cx="3124200" cy="2582504"/>
          </a:xfrm>
          <a:prstGeom prst="rect">
            <a:avLst/>
          </a:prstGeom>
          <a:ln w="19050">
            <a:solidFill>
              <a:schemeClr val="tx1"/>
            </a:solidFill>
          </a:ln>
        </p:spPr>
      </p:pic>
      <p:pic>
        <p:nvPicPr>
          <p:cNvPr id="9" name="Picture 8">
            <a:extLst>
              <a:ext uri="{FF2B5EF4-FFF2-40B4-BE49-F238E27FC236}">
                <a16:creationId xmlns:a16="http://schemas.microsoft.com/office/drawing/2014/main" id="{95C77F3F-012B-4FDE-82EA-D5C3DE8F24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3200400"/>
            <a:ext cx="4276725" cy="2514600"/>
          </a:xfrm>
          <a:prstGeom prst="rect">
            <a:avLst/>
          </a:prstGeom>
          <a:ln w="19050">
            <a:solidFill>
              <a:schemeClr val="tx1"/>
            </a:solidFill>
          </a:ln>
        </p:spPr>
      </p:pic>
    </p:spTree>
    <p:extLst>
      <p:ext uri="{BB962C8B-B14F-4D97-AF65-F5344CB8AC3E}">
        <p14:creationId xmlns:p14="http://schemas.microsoft.com/office/powerpoint/2010/main" val="85307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EC7A1-443B-4028-8F9A-976A702B42FF}"/>
              </a:ext>
            </a:extLst>
          </p:cNvPr>
          <p:cNvSpPr txBox="1">
            <a:spLocks/>
          </p:cNvSpPr>
          <p:nvPr/>
        </p:nvSpPr>
        <p:spPr>
          <a:xfrm>
            <a:off x="228600" y="112693"/>
            <a:ext cx="8763000" cy="954107"/>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style>
          <a:lnRef idx="0">
            <a:scrgbClr r="0" g="0" b="0"/>
          </a:lnRef>
          <a:fillRef idx="1001">
            <a:schemeClr val="lt1"/>
          </a:fillRef>
          <a:effectRef idx="0">
            <a:scrgbClr r="0" g="0" b="0"/>
          </a:effectRef>
          <a:fontRef idx="major"/>
        </p:style>
        <p:txBody>
          <a:bodyPr wrap="square"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dirty="0"/>
              <a:t>REVERSIBLE EXPRESS LANES (REL) BRIDGE </a:t>
            </a:r>
          </a:p>
          <a:p>
            <a:pPr>
              <a:defRPr/>
            </a:pPr>
            <a:r>
              <a:rPr lang="en-US" sz="2800" b="1" dirty="0"/>
              <a:t>AESTHETIC LIGHTING- Abutment Brackets</a:t>
            </a:r>
            <a:endParaRPr lang="en-US" altLang="en-US" sz="2800" b="1" dirty="0">
              <a:ea typeface="Arial Unicode MS" panose="020B0604020202020204" pitchFamily="34" charset="-128"/>
              <a:cs typeface="Leelawadee" panose="020B0502040204020203" pitchFamily="34" charset="-34"/>
            </a:endParaRPr>
          </a:p>
        </p:txBody>
      </p:sp>
      <p:pic>
        <p:nvPicPr>
          <p:cNvPr id="3" name="Picture 2">
            <a:extLst>
              <a:ext uri="{FF2B5EF4-FFF2-40B4-BE49-F238E27FC236}">
                <a16:creationId xmlns:a16="http://schemas.microsoft.com/office/drawing/2014/main" id="{6A7E022F-9C1D-4625-B871-D17140C3B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 y="1347497"/>
            <a:ext cx="8763000" cy="4163005"/>
          </a:xfrm>
          <a:prstGeom prst="rect">
            <a:avLst/>
          </a:prstGeom>
          <a:ln w="19050">
            <a:solidFill>
              <a:schemeClr val="tx1"/>
            </a:solidFill>
          </a:ln>
        </p:spPr>
      </p:pic>
    </p:spTree>
    <p:extLst>
      <p:ext uri="{BB962C8B-B14F-4D97-AF65-F5344CB8AC3E}">
        <p14:creationId xmlns:p14="http://schemas.microsoft.com/office/powerpoint/2010/main" val="3195833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EC7A1-443B-4028-8F9A-976A702B42FF}"/>
              </a:ext>
            </a:extLst>
          </p:cNvPr>
          <p:cNvSpPr txBox="1">
            <a:spLocks/>
          </p:cNvSpPr>
          <p:nvPr/>
        </p:nvSpPr>
        <p:spPr>
          <a:xfrm>
            <a:off x="228600" y="112693"/>
            <a:ext cx="8763000" cy="954107"/>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style>
          <a:lnRef idx="0">
            <a:scrgbClr r="0" g="0" b="0"/>
          </a:lnRef>
          <a:fillRef idx="1001">
            <a:schemeClr val="lt1"/>
          </a:fillRef>
          <a:effectRef idx="0">
            <a:scrgbClr r="0" g="0" b="0"/>
          </a:effectRef>
          <a:fontRef idx="major"/>
        </p:style>
        <p:txBody>
          <a:bodyPr wrap="square"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dirty="0"/>
              <a:t>REVERSIBLE EXPRESS LANES (REL) BRIDGE </a:t>
            </a:r>
          </a:p>
          <a:p>
            <a:pPr>
              <a:defRPr/>
            </a:pPr>
            <a:r>
              <a:rPr lang="en-US" sz="2800" b="1" dirty="0"/>
              <a:t>AESTHETIC LIGHTING- Abutment Brackets</a:t>
            </a:r>
            <a:endParaRPr lang="en-US" altLang="en-US" sz="2800" b="1" dirty="0">
              <a:ea typeface="Arial Unicode MS" panose="020B0604020202020204" pitchFamily="34" charset="-128"/>
              <a:cs typeface="Leelawadee" panose="020B0502040204020203" pitchFamily="34" charset="-34"/>
            </a:endParaRPr>
          </a:p>
        </p:txBody>
      </p:sp>
      <p:pic>
        <p:nvPicPr>
          <p:cNvPr id="3" name="Picture 2">
            <a:extLst>
              <a:ext uri="{FF2B5EF4-FFF2-40B4-BE49-F238E27FC236}">
                <a16:creationId xmlns:a16="http://schemas.microsoft.com/office/drawing/2014/main" id="{14CA07A0-9412-46BD-9178-9BC9BC585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234454"/>
            <a:ext cx="8610600" cy="4389091"/>
          </a:xfrm>
          <a:prstGeom prst="rect">
            <a:avLst/>
          </a:prstGeom>
          <a:ln w="19050">
            <a:solidFill>
              <a:schemeClr val="tx1"/>
            </a:solidFill>
          </a:ln>
        </p:spPr>
      </p:pic>
    </p:spTree>
    <p:extLst>
      <p:ext uri="{BB962C8B-B14F-4D97-AF65-F5344CB8AC3E}">
        <p14:creationId xmlns:p14="http://schemas.microsoft.com/office/powerpoint/2010/main" val="1314131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EC7A1-443B-4028-8F9A-976A702B42FF}"/>
              </a:ext>
            </a:extLst>
          </p:cNvPr>
          <p:cNvSpPr txBox="1">
            <a:spLocks/>
          </p:cNvSpPr>
          <p:nvPr/>
        </p:nvSpPr>
        <p:spPr>
          <a:xfrm>
            <a:off x="228600" y="112693"/>
            <a:ext cx="8763000" cy="954107"/>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style>
          <a:lnRef idx="0">
            <a:scrgbClr r="0" g="0" b="0"/>
          </a:lnRef>
          <a:fillRef idx="1001">
            <a:schemeClr val="lt1"/>
          </a:fillRef>
          <a:effectRef idx="0">
            <a:scrgbClr r="0" g="0" b="0"/>
          </a:effectRef>
          <a:fontRef idx="major"/>
        </p:style>
        <p:txBody>
          <a:bodyPr wrap="square"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dirty="0"/>
              <a:t>REVERSIBLE EXPRESS LANES (REL) BRIDGE </a:t>
            </a:r>
          </a:p>
          <a:p>
            <a:pPr>
              <a:defRPr/>
            </a:pPr>
            <a:r>
              <a:rPr lang="en-US" sz="2800" b="1" dirty="0"/>
              <a:t>AESTHETIC LIGHTING-Typical Plan Sheet</a:t>
            </a:r>
            <a:endParaRPr lang="en-US" altLang="en-US" sz="2800" b="1" dirty="0">
              <a:ea typeface="Arial Unicode MS" panose="020B0604020202020204" pitchFamily="34" charset="-128"/>
              <a:cs typeface="Leelawadee" panose="020B0502040204020203" pitchFamily="34" charset="-34"/>
            </a:endParaRPr>
          </a:p>
        </p:txBody>
      </p:sp>
      <p:pic>
        <p:nvPicPr>
          <p:cNvPr id="2" name="Picture 1">
            <a:extLst>
              <a:ext uri="{FF2B5EF4-FFF2-40B4-BE49-F238E27FC236}">
                <a16:creationId xmlns:a16="http://schemas.microsoft.com/office/drawing/2014/main" id="{4F3C4B4E-1537-4FFB-96DD-B53EF216DF66}"/>
              </a:ext>
            </a:extLst>
          </p:cNvPr>
          <p:cNvPicPr>
            <a:picLocks noChangeAspect="1"/>
          </p:cNvPicPr>
          <p:nvPr/>
        </p:nvPicPr>
        <p:blipFill>
          <a:blip r:embed="rId2"/>
          <a:stretch>
            <a:fillRect/>
          </a:stretch>
        </p:blipFill>
        <p:spPr>
          <a:xfrm>
            <a:off x="1037812" y="1219199"/>
            <a:ext cx="7068376" cy="4419601"/>
          </a:xfrm>
          <a:prstGeom prst="rect">
            <a:avLst/>
          </a:prstGeom>
          <a:ln w="19050">
            <a:solidFill>
              <a:schemeClr val="tx1"/>
            </a:solidFill>
          </a:ln>
        </p:spPr>
      </p:pic>
    </p:spTree>
    <p:extLst>
      <p:ext uri="{BB962C8B-B14F-4D97-AF65-F5344CB8AC3E}">
        <p14:creationId xmlns:p14="http://schemas.microsoft.com/office/powerpoint/2010/main" val="137693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D5F1F4-F6AA-41A4-8384-5E23C40B3CA8}"/>
              </a:ext>
            </a:extLst>
          </p:cNvPr>
          <p:cNvSpPr txBox="1">
            <a:spLocks/>
          </p:cNvSpPr>
          <p:nvPr/>
        </p:nvSpPr>
        <p:spPr>
          <a:xfrm>
            <a:off x="628650" y="184260"/>
            <a:ext cx="7886700" cy="1325563"/>
          </a:xfrm>
          <a:prstGeom prst="rect">
            <a:avLst/>
          </a:prstGeom>
        </p:spPr>
        <p:txBody>
          <a:bodyPr vert="horz" lIns="91440" tIns="45720" rIns="91440" bIns="45720" rtlCol="0" anchor="ctr"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b="1" kern="1200" dirty="0">
                <a:solidFill>
                  <a:schemeClr val="tx1"/>
                </a:solidFill>
                <a:latin typeface="+mj-lt"/>
                <a:ea typeface="+mj-ea"/>
                <a:cs typeface="+mj-cs"/>
              </a:rPr>
              <a:t>Introductions</a:t>
            </a:r>
          </a:p>
        </p:txBody>
      </p:sp>
      <p:graphicFrame>
        <p:nvGraphicFramePr>
          <p:cNvPr id="7172" name="TextBox 2">
            <a:extLst>
              <a:ext uri="{FF2B5EF4-FFF2-40B4-BE49-F238E27FC236}">
                <a16:creationId xmlns:a16="http://schemas.microsoft.com/office/drawing/2014/main" id="{C581F178-05AD-40D9-81E6-94CACE274108}"/>
              </a:ext>
            </a:extLst>
          </p:cNvPr>
          <p:cNvGraphicFramePr/>
          <p:nvPr>
            <p:extLst>
              <p:ext uri="{D42A27DB-BD31-4B8C-83A1-F6EECF244321}">
                <p14:modId xmlns:p14="http://schemas.microsoft.com/office/powerpoint/2010/main" val="201868201"/>
              </p:ext>
            </p:extLst>
          </p:nvPr>
        </p:nvGraphicFramePr>
        <p:xfrm>
          <a:off x="628650" y="12192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EC7A1-443B-4028-8F9A-976A702B42FF}"/>
              </a:ext>
            </a:extLst>
          </p:cNvPr>
          <p:cNvSpPr txBox="1">
            <a:spLocks/>
          </p:cNvSpPr>
          <p:nvPr/>
        </p:nvSpPr>
        <p:spPr>
          <a:xfrm>
            <a:off x="228600" y="112693"/>
            <a:ext cx="8763000" cy="954107"/>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style>
          <a:lnRef idx="0">
            <a:scrgbClr r="0" g="0" b="0"/>
          </a:lnRef>
          <a:fillRef idx="1001">
            <a:schemeClr val="lt1"/>
          </a:fillRef>
          <a:effectRef idx="0">
            <a:scrgbClr r="0" g="0" b="0"/>
          </a:effectRef>
          <a:fontRef idx="major"/>
        </p:style>
        <p:txBody>
          <a:bodyPr wrap="square"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dirty="0"/>
              <a:t>REVERSIBLE EXPRESS LANES (REL) BRIDGE </a:t>
            </a:r>
          </a:p>
          <a:p>
            <a:pPr>
              <a:defRPr/>
            </a:pPr>
            <a:r>
              <a:rPr lang="en-US" sz="2800" b="1" dirty="0"/>
              <a:t>AESTHETIC LIGHTING- Luminaires</a:t>
            </a:r>
            <a:endParaRPr lang="en-US" altLang="en-US" sz="2800" b="1" dirty="0">
              <a:ea typeface="Arial Unicode MS" panose="020B0604020202020204" pitchFamily="34" charset="-128"/>
              <a:cs typeface="Leelawadee" panose="020B0502040204020203" pitchFamily="34" charset="-34"/>
            </a:endParaRPr>
          </a:p>
        </p:txBody>
      </p:sp>
      <p:pic>
        <p:nvPicPr>
          <p:cNvPr id="2" name="Picture 1">
            <a:extLst>
              <a:ext uri="{FF2B5EF4-FFF2-40B4-BE49-F238E27FC236}">
                <a16:creationId xmlns:a16="http://schemas.microsoft.com/office/drawing/2014/main" id="{6D74C7F0-3D5D-46ED-A1C8-12ACE749ED76}"/>
              </a:ext>
            </a:extLst>
          </p:cNvPr>
          <p:cNvPicPr>
            <a:picLocks noChangeAspect="1"/>
          </p:cNvPicPr>
          <p:nvPr/>
        </p:nvPicPr>
        <p:blipFill>
          <a:blip r:embed="rId2"/>
          <a:stretch>
            <a:fillRect/>
          </a:stretch>
        </p:blipFill>
        <p:spPr>
          <a:xfrm>
            <a:off x="933524" y="1161199"/>
            <a:ext cx="7276951" cy="4535601"/>
          </a:xfrm>
          <a:prstGeom prst="rect">
            <a:avLst/>
          </a:prstGeom>
          <a:ln w="19050">
            <a:solidFill>
              <a:schemeClr val="tx1"/>
            </a:solidFill>
          </a:ln>
        </p:spPr>
      </p:pic>
    </p:spTree>
    <p:extLst>
      <p:ext uri="{BB962C8B-B14F-4D97-AF65-F5344CB8AC3E}">
        <p14:creationId xmlns:p14="http://schemas.microsoft.com/office/powerpoint/2010/main" val="2026269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EC7A1-443B-4028-8F9A-976A702B42FF}"/>
              </a:ext>
            </a:extLst>
          </p:cNvPr>
          <p:cNvSpPr txBox="1">
            <a:spLocks/>
          </p:cNvSpPr>
          <p:nvPr/>
        </p:nvSpPr>
        <p:spPr>
          <a:xfrm>
            <a:off x="228600" y="112693"/>
            <a:ext cx="8763000" cy="954107"/>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style>
          <a:lnRef idx="0">
            <a:scrgbClr r="0" g="0" b="0"/>
          </a:lnRef>
          <a:fillRef idx="1001">
            <a:schemeClr val="lt1"/>
          </a:fillRef>
          <a:effectRef idx="0">
            <a:scrgbClr r="0" g="0" b="0"/>
          </a:effectRef>
          <a:fontRef idx="major"/>
        </p:style>
        <p:txBody>
          <a:bodyPr wrap="square"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dirty="0"/>
              <a:t>REVERSIBLE EXPRESS LANES (REL) BRIDGE </a:t>
            </a:r>
          </a:p>
          <a:p>
            <a:pPr>
              <a:defRPr/>
            </a:pPr>
            <a:r>
              <a:rPr lang="en-US" sz="2800" b="1" dirty="0"/>
              <a:t>AESTHETIC LIGHTING</a:t>
            </a:r>
            <a:endParaRPr lang="en-US" altLang="en-US" sz="2800" b="1" dirty="0">
              <a:ea typeface="Arial Unicode MS" panose="020B0604020202020204" pitchFamily="34" charset="-128"/>
              <a:cs typeface="Leelawadee" panose="020B0502040204020203" pitchFamily="34" charset="-34"/>
            </a:endParaRPr>
          </a:p>
        </p:txBody>
      </p:sp>
      <p:sp>
        <p:nvSpPr>
          <p:cNvPr id="5" name="Rectangle 4">
            <a:extLst>
              <a:ext uri="{FF2B5EF4-FFF2-40B4-BE49-F238E27FC236}">
                <a16:creationId xmlns:a16="http://schemas.microsoft.com/office/drawing/2014/main" id="{5585E85B-555F-4DF1-AC6D-61AE3DEB9D82}"/>
              </a:ext>
            </a:extLst>
          </p:cNvPr>
          <p:cNvSpPr/>
          <p:nvPr/>
        </p:nvSpPr>
        <p:spPr>
          <a:xfrm>
            <a:off x="0" y="1025446"/>
            <a:ext cx="9144000" cy="4689554"/>
          </a:xfrm>
          <a:prstGeom prst="rect">
            <a:avLst/>
          </a:prstGeom>
        </p:spPr>
        <p:txBody>
          <a:bodyPr wrap="square">
            <a:spAutoFit/>
          </a:bodyPr>
          <a:lstStyle/>
          <a:p>
            <a:pPr marL="977900" marR="157480" indent="-457200">
              <a:lnSpc>
                <a:spcPct val="107000"/>
              </a:lnSpc>
              <a:spcBef>
                <a:spcPts val="0"/>
              </a:spcBef>
              <a:spcAft>
                <a:spcPts val="0"/>
              </a:spcAft>
              <a:tabLst>
                <a:tab pos="977900" algn="l"/>
              </a:tabLst>
            </a:pPr>
            <a:r>
              <a:rPr lang="en-US" sz="1800" dirty="0">
                <a:ea typeface="Arial" panose="020B0604020202020204" pitchFamily="34" charset="0"/>
                <a:cs typeface="Times New Roman" panose="02020603050405020304" pitchFamily="18" charset="0"/>
              </a:rPr>
              <a:t>	The Contractor is permitted to work at any time.  However, </a:t>
            </a:r>
            <a:r>
              <a:rPr lang="en-US" sz="1800" u="sng" dirty="0">
                <a:ea typeface="Arial" panose="020B0604020202020204" pitchFamily="34" charset="0"/>
                <a:cs typeface="Times New Roman" panose="02020603050405020304" pitchFamily="18" charset="0"/>
              </a:rPr>
              <a:t>lane closures will only be allowed at the following times</a:t>
            </a:r>
            <a:r>
              <a:rPr lang="en-US" sz="1800" dirty="0">
                <a:ea typeface="Arial" panose="020B0604020202020204" pitchFamily="34" charset="0"/>
                <a:cs typeface="Times New Roman" panose="02020603050405020304" pitchFamily="18" charset="0"/>
              </a:rPr>
              <a:t>:  </a:t>
            </a:r>
            <a:r>
              <a:rPr lang="en-US" sz="1800" b="1" dirty="0">
                <a:solidFill>
                  <a:srgbClr val="FF0000"/>
                </a:solidFill>
                <a:ea typeface="Arial" panose="020B0604020202020204" pitchFamily="34" charset="0"/>
                <a:cs typeface="Times New Roman" panose="02020603050405020304" pitchFamily="18" charset="0"/>
              </a:rPr>
              <a:t>MONDAY-THURSDAY between the hours of 7 pm and 5 am, MONDAY – FRIDAY between the hours of 9 am and 3 pm, and between the hours of 7 am SATURDAY thru 5 am MONDAY.  </a:t>
            </a:r>
            <a:r>
              <a:rPr lang="en-US" sz="1800" dirty="0">
                <a:ea typeface="Arial" panose="020B0604020202020204" pitchFamily="34" charset="0"/>
                <a:cs typeface="Times New Roman" panose="02020603050405020304" pitchFamily="18" charset="0"/>
              </a:rPr>
              <a:t>Coordination with THEA is required to ensure compliance with any special event or Holiday schedules that may be in effect during the period of performance.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ts val="1200"/>
              </a:lnSpc>
              <a:spcBef>
                <a:spcPts val="55"/>
              </a:spcBef>
              <a:spcAft>
                <a:spcPts val="0"/>
              </a:spcAft>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977900" marR="45085" indent="-457200">
              <a:lnSpc>
                <a:spcPct val="107000"/>
              </a:lnSpc>
              <a:spcBef>
                <a:spcPts val="0"/>
              </a:spcBef>
              <a:spcAft>
                <a:spcPts val="0"/>
              </a:spcAft>
              <a:tabLst>
                <a:tab pos="977900" algn="l"/>
                <a:tab pos="2806700" algn="l"/>
              </a:tabLst>
            </a:pPr>
            <a:r>
              <a:rPr lang="en-US" sz="1800" dirty="0">
                <a:ea typeface="Arial" panose="020B0604020202020204" pitchFamily="34" charset="0"/>
                <a:cs typeface="Times New Roman" panose="02020603050405020304" pitchFamily="18" charset="0"/>
              </a:rPr>
              <a:t>	</a:t>
            </a:r>
            <a:r>
              <a:rPr lang="en-US" sz="1800" spc="-20" dirty="0">
                <a:ea typeface="Arial" panose="020B0604020202020204" pitchFamily="34" charset="0"/>
                <a:cs typeface="Times New Roman" panose="02020603050405020304" pitchFamily="18" charset="0"/>
              </a:rPr>
              <a:t>M</a:t>
            </a:r>
            <a:r>
              <a:rPr lang="en-US" sz="1800" spc="10" dirty="0">
                <a:ea typeface="Arial" panose="020B0604020202020204" pitchFamily="34" charset="0"/>
                <a:cs typeface="Times New Roman" panose="02020603050405020304" pitchFamily="18" charset="0"/>
              </a:rPr>
              <a:t>a</a:t>
            </a:r>
            <a:r>
              <a:rPr lang="en-US" sz="1800" spc="-5" dirty="0">
                <a:ea typeface="Arial" panose="020B0604020202020204" pitchFamily="34" charset="0"/>
                <a:cs typeface="Times New Roman" panose="02020603050405020304" pitchFamily="18" charset="0"/>
              </a:rPr>
              <a:t>i</a:t>
            </a:r>
            <a:r>
              <a:rPr lang="en-US" sz="1800" dirty="0">
                <a:ea typeface="Arial" panose="020B0604020202020204" pitchFamily="34" charset="0"/>
                <a:cs typeface="Times New Roman" panose="02020603050405020304" pitchFamily="18" charset="0"/>
              </a:rPr>
              <a:t>ntena</a:t>
            </a:r>
            <a:r>
              <a:rPr lang="en-US" sz="1800" spc="-5" dirty="0">
                <a:ea typeface="Arial" panose="020B0604020202020204" pitchFamily="34" charset="0"/>
                <a:cs typeface="Times New Roman" panose="02020603050405020304" pitchFamily="18" charset="0"/>
              </a:rPr>
              <a:t>n</a:t>
            </a:r>
            <a:r>
              <a:rPr lang="en-US" sz="1800" dirty="0">
                <a:ea typeface="Arial" panose="020B0604020202020204" pitchFamily="34" charset="0"/>
                <a:cs typeface="Times New Roman" panose="02020603050405020304" pitchFamily="18" charset="0"/>
              </a:rPr>
              <a:t>ce </a:t>
            </a:r>
            <a:r>
              <a:rPr lang="en-US" sz="1800" spc="-10" dirty="0">
                <a:ea typeface="Arial" panose="020B0604020202020204" pitchFamily="34" charset="0"/>
                <a:cs typeface="Times New Roman" panose="02020603050405020304" pitchFamily="18" charset="0"/>
              </a:rPr>
              <a:t>o</a:t>
            </a:r>
            <a:r>
              <a:rPr lang="en-US" sz="1800" dirty="0">
                <a:ea typeface="Arial" panose="020B0604020202020204" pitchFamily="34" charset="0"/>
                <a:cs typeface="Times New Roman" panose="02020603050405020304" pitchFamily="18" charset="0"/>
              </a:rPr>
              <a:t>f </a:t>
            </a:r>
            <a:r>
              <a:rPr lang="en-US" sz="1800" spc="10" dirty="0">
                <a:ea typeface="Arial" panose="020B0604020202020204" pitchFamily="34" charset="0"/>
                <a:cs typeface="Times New Roman" panose="02020603050405020304" pitchFamily="18" charset="0"/>
              </a:rPr>
              <a:t>T</a:t>
            </a:r>
            <a:r>
              <a:rPr lang="en-US" sz="1800" spc="5" dirty="0">
                <a:ea typeface="Arial" panose="020B0604020202020204" pitchFamily="34" charset="0"/>
                <a:cs typeface="Times New Roman" panose="02020603050405020304" pitchFamily="18" charset="0"/>
              </a:rPr>
              <a:t>r</a:t>
            </a:r>
            <a:r>
              <a:rPr lang="en-US" sz="1800" spc="-15" dirty="0">
                <a:ea typeface="Arial" panose="020B0604020202020204" pitchFamily="34" charset="0"/>
                <a:cs typeface="Times New Roman" panose="02020603050405020304" pitchFamily="18" charset="0"/>
              </a:rPr>
              <a:t>a</a:t>
            </a:r>
            <a:r>
              <a:rPr lang="en-US" sz="1800" spc="5" dirty="0">
                <a:ea typeface="Arial" panose="020B0604020202020204" pitchFamily="34" charset="0"/>
                <a:cs typeface="Times New Roman" panose="02020603050405020304" pitchFamily="18" charset="0"/>
              </a:rPr>
              <a:t>ff</a:t>
            </a:r>
            <a:r>
              <a:rPr lang="en-US" sz="1800" spc="-5" dirty="0">
                <a:ea typeface="Arial" panose="020B0604020202020204" pitchFamily="34" charset="0"/>
                <a:cs typeface="Times New Roman" panose="02020603050405020304" pitchFamily="18" charset="0"/>
              </a:rPr>
              <a:t>i</a:t>
            </a:r>
            <a:r>
              <a:rPr lang="en-US" sz="1800" spc="-10" dirty="0">
                <a:ea typeface="Arial" panose="020B0604020202020204" pitchFamily="34" charset="0"/>
                <a:cs typeface="Times New Roman" panose="02020603050405020304" pitchFamily="18" charset="0"/>
              </a:rPr>
              <a:t>c</a:t>
            </a:r>
            <a:r>
              <a:rPr lang="en-US" sz="1800" dirty="0">
                <a:ea typeface="Arial" panose="020B0604020202020204" pitchFamily="34" charset="0"/>
                <a:cs typeface="Times New Roman" panose="02020603050405020304" pitchFamily="18" charset="0"/>
              </a:rPr>
              <a:t>, </a:t>
            </a:r>
            <a:r>
              <a:rPr lang="en-US" sz="1800" spc="-10" dirty="0">
                <a:ea typeface="Arial" panose="020B0604020202020204" pitchFamily="34" charset="0"/>
                <a:cs typeface="Times New Roman" panose="02020603050405020304" pitchFamily="18" charset="0"/>
              </a:rPr>
              <a:t>(</a:t>
            </a:r>
            <a:r>
              <a:rPr lang="en-US" sz="1800" spc="-20" dirty="0">
                <a:ea typeface="Arial" panose="020B0604020202020204" pitchFamily="34" charset="0"/>
                <a:cs typeface="Times New Roman" panose="02020603050405020304" pitchFamily="18" charset="0"/>
              </a:rPr>
              <a:t>M</a:t>
            </a:r>
            <a:r>
              <a:rPr lang="en-US" sz="1800" spc="5" dirty="0">
                <a:ea typeface="Arial" panose="020B0604020202020204" pitchFamily="34" charset="0"/>
                <a:cs typeface="Times New Roman" panose="02020603050405020304" pitchFamily="18" charset="0"/>
              </a:rPr>
              <a:t>O</a:t>
            </a:r>
            <a:r>
              <a:rPr lang="en-US" sz="1800" spc="10" dirty="0">
                <a:ea typeface="Arial" panose="020B0604020202020204" pitchFamily="34" charset="0"/>
                <a:cs typeface="Times New Roman" panose="02020603050405020304" pitchFamily="18" charset="0"/>
              </a:rPr>
              <a:t>T</a:t>
            </a:r>
            <a:r>
              <a:rPr lang="en-US" sz="1800" spc="5" dirty="0">
                <a:ea typeface="Arial" panose="020B0604020202020204" pitchFamily="34" charset="0"/>
                <a:cs typeface="Times New Roman" panose="02020603050405020304" pitchFamily="18" charset="0"/>
              </a:rPr>
              <a:t>)</a:t>
            </a:r>
            <a:r>
              <a:rPr lang="en-US" sz="1800" dirty="0">
                <a:ea typeface="Arial" panose="020B0604020202020204" pitchFamily="34" charset="0"/>
                <a:cs typeface="Times New Roman" panose="02020603050405020304" pitchFamily="18" charset="0"/>
              </a:rPr>
              <a:t>, </a:t>
            </a:r>
            <a:r>
              <a:rPr lang="en-US" sz="1800" spc="5" dirty="0">
                <a:ea typeface="Arial" panose="020B0604020202020204" pitchFamily="34" charset="0"/>
                <a:cs typeface="Times New Roman" panose="02020603050405020304" pitchFamily="18" charset="0"/>
              </a:rPr>
              <a:t>t</a:t>
            </a:r>
            <a:r>
              <a:rPr lang="en-US" sz="1800" dirty="0">
                <a:ea typeface="Arial" panose="020B0604020202020204" pitchFamily="34" charset="0"/>
                <a:cs typeface="Times New Roman" panose="02020603050405020304" pitchFamily="18" charset="0"/>
              </a:rPr>
              <a:t>o</a:t>
            </a:r>
            <a:r>
              <a:rPr lang="en-US" sz="1800" spc="-10" dirty="0">
                <a:ea typeface="Arial" panose="020B0604020202020204" pitchFamily="34" charset="0"/>
                <a:cs typeface="Times New Roman" panose="02020603050405020304" pitchFamily="18" charset="0"/>
              </a:rPr>
              <a:t> </a:t>
            </a:r>
            <a:r>
              <a:rPr lang="en-US" sz="1800" dirty="0">
                <a:ea typeface="Arial" panose="020B0604020202020204" pitchFamily="34" charset="0"/>
                <a:cs typeface="Times New Roman" panose="02020603050405020304" pitchFamily="18" charset="0"/>
              </a:rPr>
              <a:t>be</a:t>
            </a:r>
            <a:r>
              <a:rPr lang="en-US" sz="1800" spc="-10" dirty="0">
                <a:ea typeface="Arial" panose="020B0604020202020204" pitchFamily="34" charset="0"/>
                <a:cs typeface="Times New Roman" panose="02020603050405020304" pitchFamily="18" charset="0"/>
              </a:rPr>
              <a:t> </a:t>
            </a:r>
            <a:r>
              <a:rPr lang="en-US" sz="1800" dirty="0">
                <a:ea typeface="Arial" panose="020B0604020202020204" pitchFamily="34" charset="0"/>
                <a:cs typeface="Times New Roman" panose="02020603050405020304" pitchFamily="18" charset="0"/>
              </a:rPr>
              <a:t>pro</a:t>
            </a:r>
            <a:r>
              <a:rPr lang="en-US" sz="1800" spc="-10" dirty="0">
                <a:ea typeface="Arial" panose="020B0604020202020204" pitchFamily="34" charset="0"/>
                <a:cs typeface="Times New Roman" panose="02020603050405020304" pitchFamily="18" charset="0"/>
              </a:rPr>
              <a:t>v</a:t>
            </a:r>
            <a:r>
              <a:rPr lang="en-US" sz="1800" spc="-5" dirty="0">
                <a:ea typeface="Arial" panose="020B0604020202020204" pitchFamily="34" charset="0"/>
                <a:cs typeface="Times New Roman" panose="02020603050405020304" pitchFamily="18" charset="0"/>
              </a:rPr>
              <a:t>i</a:t>
            </a:r>
            <a:r>
              <a:rPr lang="en-US" sz="1800" dirty="0">
                <a:ea typeface="Arial" panose="020B0604020202020204" pitchFamily="34" charset="0"/>
                <a:cs typeface="Times New Roman" panose="02020603050405020304" pitchFamily="18" charset="0"/>
              </a:rPr>
              <a:t>d</a:t>
            </a:r>
            <a:r>
              <a:rPr lang="en-US" sz="1800" spc="-5" dirty="0">
                <a:ea typeface="Arial" panose="020B0604020202020204" pitchFamily="34" charset="0"/>
                <a:cs typeface="Times New Roman" panose="02020603050405020304" pitchFamily="18" charset="0"/>
              </a:rPr>
              <a:t>e</a:t>
            </a:r>
            <a:r>
              <a:rPr lang="en-US" sz="1800" dirty="0">
                <a:ea typeface="Arial" panose="020B0604020202020204" pitchFamily="34" charset="0"/>
                <a:cs typeface="Times New Roman" panose="02020603050405020304" pitchFamily="18" charset="0"/>
              </a:rPr>
              <a:t>d</a:t>
            </a:r>
            <a:r>
              <a:rPr lang="en-US" sz="1800" spc="20" dirty="0">
                <a:ea typeface="Arial" panose="020B0604020202020204" pitchFamily="34" charset="0"/>
                <a:cs typeface="Times New Roman" panose="02020603050405020304" pitchFamily="18" charset="0"/>
              </a:rPr>
              <a:t> </a:t>
            </a:r>
            <a:r>
              <a:rPr lang="en-US" sz="1800" dirty="0">
                <a:ea typeface="Arial" panose="020B0604020202020204" pitchFamily="34" charset="0"/>
                <a:cs typeface="Times New Roman" panose="02020603050405020304" pitchFamily="18" charset="0"/>
              </a:rPr>
              <a:t>by</a:t>
            </a:r>
            <a:r>
              <a:rPr lang="en-US" sz="1800" spc="-10" dirty="0">
                <a:ea typeface="Arial" panose="020B0604020202020204" pitchFamily="34" charset="0"/>
                <a:cs typeface="Times New Roman" panose="02020603050405020304" pitchFamily="18" charset="0"/>
              </a:rPr>
              <a:t> </a:t>
            </a:r>
            <a:r>
              <a:rPr lang="en-US" sz="1800" spc="5" dirty="0">
                <a:ea typeface="Arial" panose="020B0604020202020204" pitchFamily="34" charset="0"/>
                <a:cs typeface="Times New Roman" panose="02020603050405020304" pitchFamily="18" charset="0"/>
              </a:rPr>
              <a:t>t</a:t>
            </a:r>
            <a:r>
              <a:rPr lang="en-US" sz="1800" dirty="0">
                <a:ea typeface="Arial" panose="020B0604020202020204" pitchFamily="34" charset="0"/>
                <a:cs typeface="Times New Roman" panose="02020603050405020304" pitchFamily="18" charset="0"/>
              </a:rPr>
              <a:t>he </a:t>
            </a:r>
            <a:r>
              <a:rPr lang="en-US" sz="1800" spc="-5" dirty="0">
                <a:ea typeface="Arial" panose="020B0604020202020204" pitchFamily="34" charset="0"/>
                <a:cs typeface="Times New Roman" panose="02020603050405020304" pitchFamily="18" charset="0"/>
              </a:rPr>
              <a:t>C</a:t>
            </a:r>
            <a:r>
              <a:rPr lang="en-US" sz="1800" dirty="0">
                <a:ea typeface="Arial" panose="020B0604020202020204" pitchFamily="34" charset="0"/>
                <a:cs typeface="Times New Roman" panose="02020603050405020304" pitchFamily="18" charset="0"/>
              </a:rPr>
              <a:t>o</a:t>
            </a:r>
            <a:r>
              <a:rPr lang="en-US" sz="1800" spc="-5" dirty="0">
                <a:ea typeface="Arial" panose="020B0604020202020204" pitchFamily="34" charset="0"/>
                <a:cs typeface="Times New Roman" panose="02020603050405020304" pitchFamily="18" charset="0"/>
              </a:rPr>
              <a:t>nt</a:t>
            </a:r>
            <a:r>
              <a:rPr lang="en-US" sz="1800" spc="5" dirty="0">
                <a:ea typeface="Arial" panose="020B0604020202020204" pitchFamily="34" charset="0"/>
                <a:cs typeface="Times New Roman" panose="02020603050405020304" pitchFamily="18" charset="0"/>
              </a:rPr>
              <a:t>r</a:t>
            </a:r>
            <a:r>
              <a:rPr lang="en-US" sz="1800" dirty="0">
                <a:ea typeface="Arial" panose="020B0604020202020204" pitchFamily="34" charset="0"/>
                <a:cs typeface="Times New Roman" panose="02020603050405020304" pitchFamily="18" charset="0"/>
              </a:rPr>
              <a:t>a</a:t>
            </a:r>
            <a:r>
              <a:rPr lang="en-US" sz="1800" spc="-15" dirty="0">
                <a:ea typeface="Arial" panose="020B0604020202020204" pitchFamily="34" charset="0"/>
                <a:cs typeface="Times New Roman" panose="02020603050405020304" pitchFamily="18" charset="0"/>
              </a:rPr>
              <a:t>c</a:t>
            </a:r>
            <a:r>
              <a:rPr lang="en-US" sz="1800" spc="5" dirty="0">
                <a:ea typeface="Arial" panose="020B0604020202020204" pitchFamily="34" charset="0"/>
                <a:cs typeface="Times New Roman" panose="02020603050405020304" pitchFamily="18" charset="0"/>
              </a:rPr>
              <a:t>t</a:t>
            </a:r>
            <a:r>
              <a:rPr lang="en-US" sz="1800" dirty="0">
                <a:ea typeface="Arial" panose="020B0604020202020204" pitchFamily="34" charset="0"/>
                <a:cs typeface="Times New Roman" panose="02020603050405020304" pitchFamily="18" charset="0"/>
              </a:rPr>
              <a:t>or d</a:t>
            </a:r>
            <a:r>
              <a:rPr lang="en-US" sz="1800" spc="-5" dirty="0">
                <a:ea typeface="Arial" panose="020B0604020202020204" pitchFamily="34" charset="0"/>
                <a:cs typeface="Times New Roman" panose="02020603050405020304" pitchFamily="18" charset="0"/>
              </a:rPr>
              <a:t>u</a:t>
            </a:r>
            <a:r>
              <a:rPr lang="en-US" sz="1800" spc="5" dirty="0">
                <a:ea typeface="Arial" panose="020B0604020202020204" pitchFamily="34" charset="0"/>
                <a:cs typeface="Times New Roman" panose="02020603050405020304" pitchFamily="18" charset="0"/>
              </a:rPr>
              <a:t>r</a:t>
            </a:r>
            <a:r>
              <a:rPr lang="en-US" sz="1800" spc="-5" dirty="0">
                <a:ea typeface="Arial" panose="020B0604020202020204" pitchFamily="34" charset="0"/>
                <a:cs typeface="Times New Roman" panose="02020603050405020304" pitchFamily="18" charset="0"/>
              </a:rPr>
              <a:t>i</a:t>
            </a:r>
            <a:r>
              <a:rPr lang="en-US" sz="1800" spc="-15" dirty="0">
                <a:ea typeface="Arial" panose="020B0604020202020204" pitchFamily="34" charset="0"/>
                <a:cs typeface="Times New Roman" panose="02020603050405020304" pitchFamily="18" charset="0"/>
              </a:rPr>
              <a:t>n</a:t>
            </a:r>
            <a:r>
              <a:rPr lang="en-US" sz="1800" dirty="0">
                <a:ea typeface="Arial" panose="020B0604020202020204" pitchFamily="34" charset="0"/>
                <a:cs typeface="Times New Roman" panose="02020603050405020304" pitchFamily="18" charset="0"/>
              </a:rPr>
              <a:t>g</a:t>
            </a:r>
            <a:r>
              <a:rPr lang="en-US" sz="1800" spc="15" dirty="0">
                <a:ea typeface="Arial" panose="020B0604020202020204" pitchFamily="34" charset="0"/>
                <a:cs typeface="Times New Roman" panose="02020603050405020304" pitchFamily="18" charset="0"/>
              </a:rPr>
              <a:t> </a:t>
            </a:r>
            <a:r>
              <a:rPr lang="en-US" sz="1800" dirty="0">
                <a:ea typeface="Arial" panose="020B0604020202020204" pitchFamily="34" charset="0"/>
                <a:cs typeface="Times New Roman" panose="02020603050405020304" pitchFamily="18" charset="0"/>
              </a:rPr>
              <a:t>a</a:t>
            </a:r>
            <a:r>
              <a:rPr lang="en-US" sz="1800" spc="-5" dirty="0">
                <a:ea typeface="Arial" panose="020B0604020202020204" pitchFamily="34" charset="0"/>
                <a:cs typeface="Times New Roman" panose="02020603050405020304" pitchFamily="18" charset="0"/>
              </a:rPr>
              <a:t>l</a:t>
            </a:r>
            <a:r>
              <a:rPr lang="en-US" sz="1800" dirty="0">
                <a:ea typeface="Arial" panose="020B0604020202020204" pitchFamily="34" charset="0"/>
                <a:cs typeface="Times New Roman" panose="02020603050405020304" pitchFamily="18" charset="0"/>
              </a:rPr>
              <a:t>l</a:t>
            </a:r>
            <a:r>
              <a:rPr lang="en-US" sz="1800" spc="-10" dirty="0">
                <a:ea typeface="Arial" panose="020B0604020202020204" pitchFamily="34" charset="0"/>
                <a:cs typeface="Times New Roman" panose="02020603050405020304" pitchFamily="18" charset="0"/>
              </a:rPr>
              <a:t> </a:t>
            </a:r>
            <a:r>
              <a:rPr lang="en-US" sz="1800" dirty="0">
                <a:ea typeface="Arial" panose="020B0604020202020204" pitchFamily="34" charset="0"/>
                <a:cs typeface="Times New Roman" panose="02020603050405020304" pitchFamily="18" charset="0"/>
              </a:rPr>
              <a:t>se</a:t>
            </a:r>
            <a:r>
              <a:rPr lang="en-US" sz="1800" spc="10" dirty="0">
                <a:ea typeface="Arial" panose="020B0604020202020204" pitchFamily="34" charset="0"/>
                <a:cs typeface="Times New Roman" panose="02020603050405020304" pitchFamily="18" charset="0"/>
              </a:rPr>
              <a:t>t</a:t>
            </a:r>
            <a:r>
              <a:rPr lang="en-US" sz="1800" spc="5" dirty="0">
                <a:ea typeface="Arial" panose="020B0604020202020204" pitchFamily="34" charset="0"/>
                <a:cs typeface="Times New Roman" panose="02020603050405020304" pitchFamily="18" charset="0"/>
              </a:rPr>
              <a:t>-</a:t>
            </a:r>
            <a:r>
              <a:rPr lang="en-US" sz="1800" dirty="0">
                <a:ea typeface="Arial" panose="020B0604020202020204" pitchFamily="34" charset="0"/>
                <a:cs typeface="Times New Roman" panose="02020603050405020304" pitchFamily="18" charset="0"/>
              </a:rPr>
              <a:t>up a</a:t>
            </a:r>
            <a:r>
              <a:rPr lang="en-US" sz="1800" spc="-5" dirty="0">
                <a:ea typeface="Arial" panose="020B0604020202020204" pitchFamily="34" charset="0"/>
                <a:cs typeface="Times New Roman" panose="02020603050405020304" pitchFamily="18" charset="0"/>
              </a:rPr>
              <a:t>n</a:t>
            </a:r>
            <a:r>
              <a:rPr lang="en-US" sz="1800" dirty="0">
                <a:ea typeface="Arial" panose="020B0604020202020204" pitchFamily="34" charset="0"/>
                <a:cs typeface="Times New Roman" panose="02020603050405020304" pitchFamily="18" charset="0"/>
              </a:rPr>
              <a:t>d </a:t>
            </a:r>
            <a:r>
              <a:rPr lang="en-US" sz="1800" spc="10" dirty="0">
                <a:ea typeface="Arial" panose="020B0604020202020204" pitchFamily="34" charset="0"/>
                <a:cs typeface="Times New Roman" panose="02020603050405020304" pitchFamily="18" charset="0"/>
              </a:rPr>
              <a:t>t</a:t>
            </a:r>
            <a:r>
              <a:rPr lang="en-US" sz="1800" spc="-15" dirty="0">
                <a:ea typeface="Arial" panose="020B0604020202020204" pitchFamily="34" charset="0"/>
                <a:cs typeface="Times New Roman" panose="02020603050405020304" pitchFamily="18" charset="0"/>
              </a:rPr>
              <a:t>a</a:t>
            </a:r>
            <a:r>
              <a:rPr lang="en-US" sz="1800" spc="10" dirty="0">
                <a:ea typeface="Arial" panose="020B0604020202020204" pitchFamily="34" charset="0"/>
                <a:cs typeface="Times New Roman" panose="02020603050405020304" pitchFamily="18" charset="0"/>
              </a:rPr>
              <a:t>k</a:t>
            </a:r>
            <a:r>
              <a:rPr lang="en-US" sz="1800" spc="-10" dirty="0">
                <a:ea typeface="Arial" panose="020B0604020202020204" pitchFamily="34" charset="0"/>
                <a:cs typeface="Times New Roman" panose="02020603050405020304" pitchFamily="18" charset="0"/>
              </a:rPr>
              <a:t>e</a:t>
            </a:r>
            <a:r>
              <a:rPr lang="en-US" sz="1800" spc="5" dirty="0">
                <a:ea typeface="Arial" panose="020B0604020202020204" pitchFamily="34" charset="0"/>
                <a:cs typeface="Times New Roman" panose="02020603050405020304" pitchFamily="18" charset="0"/>
              </a:rPr>
              <a:t>-</a:t>
            </a:r>
            <a:r>
              <a:rPr lang="en-US" sz="1800" dirty="0">
                <a:ea typeface="Arial" panose="020B0604020202020204" pitchFamily="34" charset="0"/>
                <a:cs typeface="Times New Roman" panose="02020603050405020304" pitchFamily="18" charset="0"/>
              </a:rPr>
              <a:t>d</a:t>
            </a:r>
            <a:r>
              <a:rPr lang="en-US" sz="1800" spc="-5" dirty="0">
                <a:ea typeface="Arial" panose="020B0604020202020204" pitchFamily="34" charset="0"/>
                <a:cs typeface="Times New Roman" panose="02020603050405020304" pitchFamily="18" charset="0"/>
              </a:rPr>
              <a:t>o</a:t>
            </a:r>
            <a:r>
              <a:rPr lang="en-US" sz="1800" spc="-15" dirty="0">
                <a:ea typeface="Arial" panose="020B0604020202020204" pitchFamily="34" charset="0"/>
                <a:cs typeface="Times New Roman" panose="02020603050405020304" pitchFamily="18" charset="0"/>
              </a:rPr>
              <a:t>w</a:t>
            </a:r>
            <a:r>
              <a:rPr lang="en-US" sz="1800" dirty="0">
                <a:ea typeface="Arial" panose="020B0604020202020204" pitchFamily="34" charset="0"/>
                <a:cs typeface="Times New Roman" panose="02020603050405020304" pitchFamily="18" charset="0"/>
              </a:rPr>
              <a:t>n ac</a:t>
            </a:r>
            <a:r>
              <a:rPr lang="en-US" sz="1800" spc="5" dirty="0">
                <a:ea typeface="Arial" panose="020B0604020202020204" pitchFamily="34" charset="0"/>
                <a:cs typeface="Times New Roman" panose="02020603050405020304" pitchFamily="18" charset="0"/>
              </a:rPr>
              <a:t>t</a:t>
            </a:r>
            <a:r>
              <a:rPr lang="en-US" sz="1800" spc="-5" dirty="0">
                <a:ea typeface="Arial" panose="020B0604020202020204" pitchFamily="34" charset="0"/>
                <a:cs typeface="Times New Roman" panose="02020603050405020304" pitchFamily="18" charset="0"/>
              </a:rPr>
              <a:t>i</a:t>
            </a:r>
            <a:r>
              <a:rPr lang="en-US" sz="1800" spc="-10" dirty="0">
                <a:ea typeface="Arial" panose="020B0604020202020204" pitchFamily="34" charset="0"/>
                <a:cs typeface="Times New Roman" panose="02020603050405020304" pitchFamily="18" charset="0"/>
              </a:rPr>
              <a:t>v</a:t>
            </a:r>
            <a:r>
              <a:rPr lang="en-US" sz="1800" spc="-5" dirty="0">
                <a:ea typeface="Arial" panose="020B0604020202020204" pitchFamily="34" charset="0"/>
                <a:cs typeface="Times New Roman" panose="02020603050405020304" pitchFamily="18" charset="0"/>
              </a:rPr>
              <a:t>i</a:t>
            </a:r>
            <a:r>
              <a:rPr lang="en-US" sz="1800" spc="5" dirty="0">
                <a:ea typeface="Arial" panose="020B0604020202020204" pitchFamily="34" charset="0"/>
                <a:cs typeface="Times New Roman" panose="02020603050405020304" pitchFamily="18" charset="0"/>
              </a:rPr>
              <a:t>t</a:t>
            </a:r>
            <a:r>
              <a:rPr lang="en-US" sz="1800" spc="-5" dirty="0">
                <a:ea typeface="Arial" panose="020B0604020202020204" pitchFamily="34" charset="0"/>
                <a:cs typeface="Times New Roman" panose="02020603050405020304" pitchFamily="18" charset="0"/>
              </a:rPr>
              <a:t>i</a:t>
            </a:r>
            <a:r>
              <a:rPr lang="en-US" sz="1800" dirty="0">
                <a:ea typeface="Arial" panose="020B0604020202020204" pitchFamily="34" charset="0"/>
                <a:cs typeface="Times New Roman" panose="02020603050405020304" pitchFamily="18" charset="0"/>
              </a:rPr>
              <a:t>es and </a:t>
            </a:r>
            <a:r>
              <a:rPr lang="en-US" sz="1800" spc="-15" dirty="0">
                <a:ea typeface="Arial" panose="020B0604020202020204" pitchFamily="34" charset="0"/>
                <a:cs typeface="Times New Roman" panose="02020603050405020304" pitchFamily="18" charset="0"/>
              </a:rPr>
              <a:t>w</a:t>
            </a:r>
            <a:r>
              <a:rPr lang="en-US" sz="1800" dirty="0">
                <a:ea typeface="Arial" panose="020B0604020202020204" pitchFamily="34" charset="0"/>
                <a:cs typeface="Times New Roman" panose="02020603050405020304" pitchFamily="18" charset="0"/>
              </a:rPr>
              <a:t>ork</a:t>
            </a:r>
            <a:r>
              <a:rPr lang="en-US" sz="1800" spc="10" dirty="0">
                <a:ea typeface="Arial" panose="020B0604020202020204" pitchFamily="34" charset="0"/>
                <a:cs typeface="Times New Roman" panose="02020603050405020304" pitchFamily="18" charset="0"/>
              </a:rPr>
              <a:t> </a:t>
            </a:r>
            <a:r>
              <a:rPr lang="en-US" sz="1800" dirty="0">
                <a:ea typeface="Arial" panose="020B0604020202020204" pitchFamily="34" charset="0"/>
                <a:cs typeface="Times New Roman" panose="02020603050405020304" pitchFamily="18" charset="0"/>
              </a:rPr>
              <a:t>acti</a:t>
            </a:r>
            <a:r>
              <a:rPr lang="en-US" sz="1800" spc="-15" dirty="0">
                <a:ea typeface="Arial" panose="020B0604020202020204" pitchFamily="34" charset="0"/>
                <a:cs typeface="Times New Roman" panose="02020603050405020304" pitchFamily="18" charset="0"/>
              </a:rPr>
              <a:t>v</a:t>
            </a:r>
            <a:r>
              <a:rPr lang="en-US" sz="1800" spc="-5" dirty="0">
                <a:ea typeface="Arial" panose="020B0604020202020204" pitchFamily="34" charset="0"/>
                <a:cs typeface="Times New Roman" panose="02020603050405020304" pitchFamily="18" charset="0"/>
              </a:rPr>
              <a:t>i</a:t>
            </a:r>
            <a:r>
              <a:rPr lang="en-US" sz="1800" spc="5" dirty="0">
                <a:ea typeface="Arial" panose="020B0604020202020204" pitchFamily="34" charset="0"/>
                <a:cs typeface="Times New Roman" panose="02020603050405020304" pitchFamily="18" charset="0"/>
              </a:rPr>
              <a:t>t</a:t>
            </a:r>
            <a:r>
              <a:rPr lang="en-US" sz="1800" spc="-5" dirty="0">
                <a:ea typeface="Arial" panose="020B0604020202020204" pitchFamily="34" charset="0"/>
                <a:cs typeface="Times New Roman" panose="02020603050405020304" pitchFamily="18" charset="0"/>
              </a:rPr>
              <a:t>i</a:t>
            </a:r>
            <a:r>
              <a:rPr lang="en-US" sz="1800" dirty="0">
                <a:ea typeface="Arial" panose="020B0604020202020204" pitchFamily="34" charset="0"/>
                <a:cs typeface="Times New Roman" panose="02020603050405020304" pitchFamily="18" charset="0"/>
              </a:rPr>
              <a:t>es. </a:t>
            </a:r>
            <a:r>
              <a:rPr lang="en-US" sz="1800" spc="5" dirty="0">
                <a:ea typeface="Arial" panose="020B0604020202020204" pitchFamily="34" charset="0"/>
                <a:cs typeface="Times New Roman" panose="02020603050405020304" pitchFamily="18" charset="0"/>
              </a:rPr>
              <a:t> </a:t>
            </a:r>
            <a:r>
              <a:rPr lang="en-US" sz="1800" spc="-20" dirty="0">
                <a:ea typeface="Arial" panose="020B0604020202020204" pitchFamily="34" charset="0"/>
                <a:cs typeface="Times New Roman" panose="02020603050405020304" pitchFamily="18" charset="0"/>
              </a:rPr>
              <a:t>M</a:t>
            </a:r>
            <a:r>
              <a:rPr lang="en-US" sz="1800" dirty="0">
                <a:ea typeface="Arial" panose="020B0604020202020204" pitchFamily="34" charset="0"/>
                <a:cs typeface="Times New Roman" panose="02020603050405020304" pitchFamily="18" charset="0"/>
              </a:rPr>
              <a:t>a</a:t>
            </a:r>
            <a:r>
              <a:rPr lang="en-US" sz="1800" spc="5" dirty="0">
                <a:ea typeface="Arial" panose="020B0604020202020204" pitchFamily="34" charset="0"/>
                <a:cs typeface="Times New Roman" panose="02020603050405020304" pitchFamily="18" charset="0"/>
              </a:rPr>
              <a:t>i</a:t>
            </a:r>
            <a:r>
              <a:rPr lang="en-US" sz="1800" dirty="0">
                <a:ea typeface="Arial" panose="020B0604020202020204" pitchFamily="34" charset="0"/>
                <a:cs typeface="Times New Roman" panose="02020603050405020304" pitchFamily="18" charset="0"/>
              </a:rPr>
              <a:t>ntena</a:t>
            </a:r>
            <a:r>
              <a:rPr lang="en-US" sz="1800" spc="-5" dirty="0">
                <a:ea typeface="Arial" panose="020B0604020202020204" pitchFamily="34" charset="0"/>
                <a:cs typeface="Times New Roman" panose="02020603050405020304" pitchFamily="18" charset="0"/>
              </a:rPr>
              <a:t>n</a:t>
            </a:r>
            <a:r>
              <a:rPr lang="en-US" sz="1800" dirty="0">
                <a:ea typeface="Arial" panose="020B0604020202020204" pitchFamily="34" charset="0"/>
                <a:cs typeface="Times New Roman" panose="02020603050405020304" pitchFamily="18" charset="0"/>
              </a:rPr>
              <a:t>ce </a:t>
            </a:r>
            <a:r>
              <a:rPr lang="en-US" sz="1800" spc="-10" dirty="0">
                <a:ea typeface="Arial" panose="020B0604020202020204" pitchFamily="34" charset="0"/>
                <a:cs typeface="Times New Roman" panose="02020603050405020304" pitchFamily="18" charset="0"/>
              </a:rPr>
              <a:t>o</a:t>
            </a:r>
            <a:r>
              <a:rPr lang="en-US" sz="1800" dirty="0">
                <a:ea typeface="Arial" panose="020B0604020202020204" pitchFamily="34" charset="0"/>
                <a:cs typeface="Times New Roman" panose="02020603050405020304" pitchFamily="18" charset="0"/>
              </a:rPr>
              <a:t>f</a:t>
            </a:r>
            <a:r>
              <a:rPr lang="en-US" sz="1800" spc="10" dirty="0">
                <a:ea typeface="Arial" panose="020B0604020202020204" pitchFamily="34" charset="0"/>
                <a:cs typeface="Times New Roman" panose="02020603050405020304" pitchFamily="18" charset="0"/>
              </a:rPr>
              <a:t> </a:t>
            </a:r>
            <a:r>
              <a:rPr lang="en-US" sz="1800" dirty="0">
                <a:ea typeface="Arial" panose="020B0604020202020204" pitchFamily="34" charset="0"/>
                <a:cs typeface="Times New Roman" panose="02020603050405020304" pitchFamily="18" charset="0"/>
              </a:rPr>
              <a:t>Tr</a:t>
            </a:r>
            <a:r>
              <a:rPr lang="en-US" sz="1800" spc="-10" dirty="0">
                <a:ea typeface="Arial" panose="020B0604020202020204" pitchFamily="34" charset="0"/>
                <a:cs typeface="Times New Roman" panose="02020603050405020304" pitchFamily="18" charset="0"/>
              </a:rPr>
              <a:t>a</a:t>
            </a:r>
            <a:r>
              <a:rPr lang="en-US" sz="1800" spc="5" dirty="0">
                <a:ea typeface="Arial" panose="020B0604020202020204" pitchFamily="34" charset="0"/>
                <a:cs typeface="Times New Roman" panose="02020603050405020304" pitchFamily="18" charset="0"/>
              </a:rPr>
              <a:t>ff</a:t>
            </a:r>
            <a:r>
              <a:rPr lang="en-US" sz="1800" spc="-5" dirty="0">
                <a:ea typeface="Arial" panose="020B0604020202020204" pitchFamily="34" charset="0"/>
                <a:cs typeface="Times New Roman" panose="02020603050405020304" pitchFamily="18" charset="0"/>
              </a:rPr>
              <a:t>i</a:t>
            </a:r>
            <a:r>
              <a:rPr lang="en-US" sz="1800" dirty="0">
                <a:ea typeface="Arial" panose="020B0604020202020204" pitchFamily="34" charset="0"/>
                <a:cs typeface="Times New Roman" panose="02020603050405020304" pitchFamily="18" charset="0"/>
              </a:rPr>
              <a:t>c</a:t>
            </a:r>
            <a:r>
              <a:rPr lang="en-US" sz="1800" spc="-5" dirty="0">
                <a:ea typeface="Arial" panose="020B0604020202020204" pitchFamily="34" charset="0"/>
                <a:cs typeface="Times New Roman" panose="02020603050405020304" pitchFamily="18" charset="0"/>
              </a:rPr>
              <a:t> </a:t>
            </a:r>
            <a:r>
              <a:rPr lang="en-US" sz="1800" spc="5" dirty="0">
                <a:ea typeface="Arial" panose="020B0604020202020204" pitchFamily="34" charset="0"/>
                <a:cs typeface="Times New Roman" panose="02020603050405020304" pitchFamily="18" charset="0"/>
              </a:rPr>
              <a:t>t</a:t>
            </a:r>
            <a:r>
              <a:rPr lang="en-US" sz="1800" dirty="0">
                <a:ea typeface="Arial" panose="020B0604020202020204" pitchFamily="34" charset="0"/>
                <a:cs typeface="Times New Roman" panose="02020603050405020304" pitchFamily="18" charset="0"/>
              </a:rPr>
              <a:t>o i</a:t>
            </a:r>
            <a:r>
              <a:rPr lang="en-US" sz="1800" spc="-5" dirty="0">
                <a:ea typeface="Arial" panose="020B0604020202020204" pitchFamily="34" charset="0"/>
                <a:cs typeface="Times New Roman" panose="02020603050405020304" pitchFamily="18" charset="0"/>
              </a:rPr>
              <a:t>n</a:t>
            </a:r>
            <a:r>
              <a:rPr lang="en-US" sz="1800" spc="-10" dirty="0">
                <a:ea typeface="Arial" panose="020B0604020202020204" pitchFamily="34" charset="0"/>
                <a:cs typeface="Times New Roman" panose="02020603050405020304" pitchFamily="18" charset="0"/>
              </a:rPr>
              <a:t>c</a:t>
            </a:r>
            <a:r>
              <a:rPr lang="en-US" sz="1800" spc="-5" dirty="0">
                <a:ea typeface="Arial" panose="020B0604020202020204" pitchFamily="34" charset="0"/>
                <a:cs typeface="Times New Roman" panose="02020603050405020304" pitchFamily="18" charset="0"/>
              </a:rPr>
              <a:t>l</a:t>
            </a:r>
            <a:r>
              <a:rPr lang="en-US" sz="1800" dirty="0">
                <a:ea typeface="Arial" panose="020B0604020202020204" pitchFamily="34" charset="0"/>
                <a:cs typeface="Times New Roman" panose="02020603050405020304" pitchFamily="18" charset="0"/>
              </a:rPr>
              <a:t>u</a:t>
            </a:r>
            <a:r>
              <a:rPr lang="en-US" sz="1800" spc="-5" dirty="0">
                <a:ea typeface="Arial" panose="020B0604020202020204" pitchFamily="34" charset="0"/>
                <a:cs typeface="Times New Roman" panose="02020603050405020304" pitchFamily="18" charset="0"/>
              </a:rPr>
              <a:t>d</a:t>
            </a:r>
            <a:r>
              <a:rPr lang="en-US" sz="1800" dirty="0">
                <a:ea typeface="Arial" panose="020B0604020202020204" pitchFamily="34" charset="0"/>
                <a:cs typeface="Times New Roman" panose="02020603050405020304" pitchFamily="18" charset="0"/>
              </a:rPr>
              <a:t>e at a </a:t>
            </a:r>
            <a:r>
              <a:rPr lang="en-US" sz="1800" spc="5" dirty="0">
                <a:ea typeface="Arial" panose="020B0604020202020204" pitchFamily="34" charset="0"/>
                <a:cs typeface="Times New Roman" panose="02020603050405020304" pitchFamily="18" charset="0"/>
              </a:rPr>
              <a:t>m</a:t>
            </a:r>
            <a:r>
              <a:rPr lang="en-US" sz="1800" spc="-5" dirty="0">
                <a:ea typeface="Arial" panose="020B0604020202020204" pitchFamily="34" charset="0"/>
                <a:cs typeface="Times New Roman" panose="02020603050405020304" pitchFamily="18" charset="0"/>
              </a:rPr>
              <a:t>i</a:t>
            </a:r>
            <a:r>
              <a:rPr lang="en-US" sz="1800" dirty="0">
                <a:ea typeface="Arial" panose="020B0604020202020204" pitchFamily="34" charset="0"/>
                <a:cs typeface="Times New Roman" panose="02020603050405020304" pitchFamily="18" charset="0"/>
              </a:rPr>
              <a:t>n</a:t>
            </a:r>
            <a:r>
              <a:rPr lang="en-US" sz="1800" spc="-5" dirty="0">
                <a:ea typeface="Arial" panose="020B0604020202020204" pitchFamily="34" charset="0"/>
                <a:cs typeface="Times New Roman" panose="02020603050405020304" pitchFamily="18" charset="0"/>
              </a:rPr>
              <a:t>i</a:t>
            </a:r>
            <a:r>
              <a:rPr lang="en-US" sz="1800" spc="5" dirty="0">
                <a:ea typeface="Arial" panose="020B0604020202020204" pitchFamily="34" charset="0"/>
                <a:cs typeface="Times New Roman" panose="02020603050405020304" pitchFamily="18" charset="0"/>
              </a:rPr>
              <a:t>m</a:t>
            </a:r>
            <a:r>
              <a:rPr lang="en-US" sz="1800" spc="-15" dirty="0">
                <a:ea typeface="Arial" panose="020B0604020202020204" pitchFamily="34" charset="0"/>
                <a:cs typeface="Times New Roman" panose="02020603050405020304" pitchFamily="18" charset="0"/>
              </a:rPr>
              <a:t>u</a:t>
            </a:r>
            <a:r>
              <a:rPr lang="en-US" sz="1800" dirty="0">
                <a:ea typeface="Arial" panose="020B0604020202020204" pitchFamily="34" charset="0"/>
                <a:cs typeface="Times New Roman" panose="02020603050405020304" pitchFamily="18" charset="0"/>
              </a:rPr>
              <a:t>m</a:t>
            </a:r>
            <a:r>
              <a:rPr lang="en-US" sz="1800" spc="10" dirty="0">
                <a:ea typeface="Arial" panose="020B0604020202020204" pitchFamily="34" charset="0"/>
                <a:cs typeface="Times New Roman" panose="02020603050405020304" pitchFamily="18" charset="0"/>
              </a:rPr>
              <a:t> </a:t>
            </a:r>
            <a:r>
              <a:rPr lang="en-US" sz="1800" dirty="0">
                <a:ea typeface="Arial" panose="020B0604020202020204" pitchFamily="34" charset="0"/>
                <a:cs typeface="Times New Roman" panose="02020603050405020304" pitchFamily="18" charset="0"/>
              </a:rPr>
              <a:t>o</a:t>
            </a:r>
            <a:r>
              <a:rPr lang="en-US" sz="1800" spc="-5" dirty="0">
                <a:ea typeface="Arial" panose="020B0604020202020204" pitchFamily="34" charset="0"/>
                <a:cs typeface="Times New Roman" panose="02020603050405020304" pitchFamily="18" charset="0"/>
              </a:rPr>
              <a:t>n</a:t>
            </a:r>
            <a:r>
              <a:rPr lang="en-US" sz="1800" dirty="0">
                <a:ea typeface="Arial" panose="020B0604020202020204" pitchFamily="34" charset="0"/>
                <a:cs typeface="Times New Roman" panose="02020603050405020304" pitchFamily="18" charset="0"/>
              </a:rPr>
              <a:t>e</a:t>
            </a:r>
            <a:r>
              <a:rPr lang="en-US" sz="1800" spc="-10" dirty="0">
                <a:ea typeface="Arial" panose="020B0604020202020204" pitchFamily="34" charset="0"/>
                <a:cs typeface="Times New Roman" panose="02020603050405020304" pitchFamily="18" charset="0"/>
              </a:rPr>
              <a:t> </a:t>
            </a:r>
            <a:r>
              <a:rPr lang="en-US" sz="1800" spc="5" dirty="0">
                <a:ea typeface="Arial" panose="020B0604020202020204" pitchFamily="34" charset="0"/>
                <a:cs typeface="Times New Roman" panose="02020603050405020304" pitchFamily="18" charset="0"/>
              </a:rPr>
              <a:t>(</a:t>
            </a:r>
            <a:r>
              <a:rPr lang="en-US" sz="1800" spc="-15" dirty="0">
                <a:ea typeface="Arial" panose="020B0604020202020204" pitchFamily="34" charset="0"/>
                <a:cs typeface="Times New Roman" panose="02020603050405020304" pitchFamily="18" charset="0"/>
              </a:rPr>
              <a:t>1</a:t>
            </a:r>
            <a:r>
              <a:rPr lang="en-US" sz="1800" dirty="0">
                <a:ea typeface="Arial" panose="020B0604020202020204" pitchFamily="34" charset="0"/>
                <a:cs typeface="Times New Roman" panose="02020603050405020304" pitchFamily="18" charset="0"/>
              </a:rPr>
              <a:t>)</a:t>
            </a:r>
            <a:r>
              <a:rPr lang="en-US" sz="1800" spc="10" dirty="0">
                <a:ea typeface="Arial" panose="020B0604020202020204" pitchFamily="34" charset="0"/>
                <a:cs typeface="Times New Roman" panose="02020603050405020304" pitchFamily="18" charset="0"/>
              </a:rPr>
              <a:t> </a:t>
            </a:r>
            <a:r>
              <a:rPr lang="en-US" sz="1800" spc="-15" dirty="0">
                <a:ea typeface="Arial" panose="020B0604020202020204" pitchFamily="34" charset="0"/>
                <a:cs typeface="Times New Roman" panose="02020603050405020304" pitchFamily="18" charset="0"/>
              </a:rPr>
              <a:t>o</a:t>
            </a:r>
            <a:r>
              <a:rPr lang="en-US" sz="1800" spc="5" dirty="0">
                <a:ea typeface="Arial" panose="020B0604020202020204" pitchFamily="34" charset="0"/>
                <a:cs typeface="Times New Roman" panose="02020603050405020304" pitchFamily="18" charset="0"/>
              </a:rPr>
              <a:t>f</a:t>
            </a:r>
            <a:r>
              <a:rPr lang="en-US" sz="1800" spc="20" dirty="0">
                <a:ea typeface="Arial" panose="020B0604020202020204" pitchFamily="34" charset="0"/>
                <a:cs typeface="Times New Roman" panose="02020603050405020304" pitchFamily="18" charset="0"/>
              </a:rPr>
              <a:t>f</a:t>
            </a:r>
            <a:r>
              <a:rPr lang="en-US" sz="1800" spc="-10" dirty="0">
                <a:ea typeface="Arial" panose="020B0604020202020204" pitchFamily="34" charset="0"/>
                <a:cs typeface="Times New Roman" panose="02020603050405020304" pitchFamily="18" charset="0"/>
              </a:rPr>
              <a:t>-</a:t>
            </a:r>
            <a:r>
              <a:rPr lang="en-US" sz="1800" spc="-15" dirty="0">
                <a:ea typeface="Arial" panose="020B0604020202020204" pitchFamily="34" charset="0"/>
                <a:cs typeface="Times New Roman" panose="02020603050405020304" pitchFamily="18" charset="0"/>
              </a:rPr>
              <a:t>d</a:t>
            </a:r>
            <a:r>
              <a:rPr lang="en-US" sz="1800" dirty="0">
                <a:ea typeface="Arial" panose="020B0604020202020204" pitchFamily="34" charset="0"/>
                <a:cs typeface="Times New Roman" panose="02020603050405020304" pitchFamily="18" charset="0"/>
              </a:rPr>
              <a:t>uty</a:t>
            </a:r>
            <a:r>
              <a:rPr lang="en-US" sz="1800" spc="-5" dirty="0">
                <a:ea typeface="Arial" panose="020B0604020202020204" pitchFamily="34" charset="0"/>
                <a:cs typeface="Times New Roman" panose="02020603050405020304" pitchFamily="18" charset="0"/>
              </a:rPr>
              <a:t> l</a:t>
            </a:r>
            <a:r>
              <a:rPr lang="en-US" sz="1800" dirty="0">
                <a:ea typeface="Arial" panose="020B0604020202020204" pitchFamily="34" charset="0"/>
                <a:cs typeface="Times New Roman" panose="02020603050405020304" pitchFamily="18" charset="0"/>
              </a:rPr>
              <a:t>aw</a:t>
            </a:r>
            <a:r>
              <a:rPr lang="en-US" sz="1800" spc="-15" dirty="0">
                <a:ea typeface="Arial" panose="020B0604020202020204" pitchFamily="34" charset="0"/>
                <a:cs typeface="Times New Roman" panose="02020603050405020304" pitchFamily="18" charset="0"/>
              </a:rPr>
              <a:t> </a:t>
            </a:r>
            <a:r>
              <a:rPr lang="en-US" sz="1800" dirty="0">
                <a:ea typeface="Arial" panose="020B0604020202020204" pitchFamily="34" charset="0"/>
                <a:cs typeface="Times New Roman" panose="02020603050405020304" pitchFamily="18" charset="0"/>
              </a:rPr>
              <a:t>e</a:t>
            </a:r>
            <a:r>
              <a:rPr lang="en-US" sz="1800" spc="-5" dirty="0">
                <a:ea typeface="Arial" panose="020B0604020202020204" pitchFamily="34" charset="0"/>
                <a:cs typeface="Times New Roman" panose="02020603050405020304" pitchFamily="18" charset="0"/>
              </a:rPr>
              <a:t>n</a:t>
            </a:r>
            <a:r>
              <a:rPr lang="en-US" sz="1800" spc="15" dirty="0">
                <a:ea typeface="Arial" panose="020B0604020202020204" pitchFamily="34" charset="0"/>
                <a:cs typeface="Times New Roman" panose="02020603050405020304" pitchFamily="18" charset="0"/>
              </a:rPr>
              <a:t>f</a:t>
            </a:r>
            <a:r>
              <a:rPr lang="en-US" sz="1800" dirty="0">
                <a:ea typeface="Arial" panose="020B0604020202020204" pitchFamily="34" charset="0"/>
                <a:cs typeface="Times New Roman" panose="02020603050405020304" pitchFamily="18" charset="0"/>
              </a:rPr>
              <a:t>orc</a:t>
            </a:r>
            <a:r>
              <a:rPr lang="en-US" sz="1800" spc="-10" dirty="0">
                <a:ea typeface="Arial" panose="020B0604020202020204" pitchFamily="34" charset="0"/>
                <a:cs typeface="Times New Roman" panose="02020603050405020304" pitchFamily="18" charset="0"/>
              </a:rPr>
              <a:t>e</a:t>
            </a:r>
            <a:r>
              <a:rPr lang="en-US" sz="1800" spc="5" dirty="0">
                <a:ea typeface="Arial" panose="020B0604020202020204" pitchFamily="34" charset="0"/>
                <a:cs typeface="Times New Roman" panose="02020603050405020304" pitchFamily="18" charset="0"/>
              </a:rPr>
              <a:t>m</a:t>
            </a:r>
            <a:r>
              <a:rPr lang="en-US" sz="1800" dirty="0">
                <a:ea typeface="Arial" panose="020B0604020202020204" pitchFamily="34" charset="0"/>
                <a:cs typeface="Times New Roman" panose="02020603050405020304" pitchFamily="18" charset="0"/>
              </a:rPr>
              <a:t>e</a:t>
            </a:r>
            <a:r>
              <a:rPr lang="en-US" sz="1800" spc="-15" dirty="0">
                <a:ea typeface="Arial" panose="020B0604020202020204" pitchFamily="34" charset="0"/>
                <a:cs typeface="Times New Roman" panose="02020603050405020304" pitchFamily="18" charset="0"/>
              </a:rPr>
              <a:t>n</a:t>
            </a:r>
            <a:r>
              <a:rPr lang="en-US" sz="1800" dirty="0">
                <a:ea typeface="Arial" panose="020B0604020202020204" pitchFamily="34" charset="0"/>
                <a:cs typeface="Times New Roman" panose="02020603050405020304" pitchFamily="18" charset="0"/>
              </a:rPr>
              <a:t>t</a:t>
            </a:r>
            <a:r>
              <a:rPr lang="en-US" sz="1800" spc="10" dirty="0">
                <a:ea typeface="Arial" panose="020B0604020202020204" pitchFamily="34" charset="0"/>
                <a:cs typeface="Times New Roman" panose="02020603050405020304" pitchFamily="18" charset="0"/>
              </a:rPr>
              <a:t> </a:t>
            </a:r>
            <a:r>
              <a:rPr lang="en-US" sz="1800" spc="-15" dirty="0">
                <a:ea typeface="Arial" panose="020B0604020202020204" pitchFamily="34" charset="0"/>
                <a:cs typeface="Times New Roman" panose="02020603050405020304" pitchFamily="18" charset="0"/>
              </a:rPr>
              <a:t>o</a:t>
            </a:r>
            <a:r>
              <a:rPr lang="en-US" sz="1800" spc="5" dirty="0">
                <a:ea typeface="Arial" panose="020B0604020202020204" pitchFamily="34" charset="0"/>
                <a:cs typeface="Times New Roman" panose="02020603050405020304" pitchFamily="18" charset="0"/>
              </a:rPr>
              <a:t>ff</a:t>
            </a:r>
            <a:r>
              <a:rPr lang="en-US" sz="1800" spc="-5" dirty="0">
                <a:ea typeface="Arial" panose="020B0604020202020204" pitchFamily="34" charset="0"/>
                <a:cs typeface="Times New Roman" panose="02020603050405020304" pitchFamily="18" charset="0"/>
              </a:rPr>
              <a:t>i</a:t>
            </a:r>
            <a:r>
              <a:rPr lang="en-US" sz="1800" spc="-10" dirty="0">
                <a:ea typeface="Arial" panose="020B0604020202020204" pitchFamily="34" charset="0"/>
                <a:cs typeface="Times New Roman" panose="02020603050405020304" pitchFamily="18" charset="0"/>
              </a:rPr>
              <a:t>c</a:t>
            </a:r>
            <a:r>
              <a:rPr lang="en-US" sz="1800" dirty="0">
                <a:ea typeface="Arial" panose="020B0604020202020204" pitchFamily="34" charset="0"/>
                <a:cs typeface="Times New Roman" panose="02020603050405020304" pitchFamily="18" charset="0"/>
              </a:rPr>
              <a:t>er</a:t>
            </a:r>
            <a:r>
              <a:rPr lang="en-US" sz="1800" spc="10" dirty="0">
                <a:ea typeface="Arial" panose="020B0604020202020204" pitchFamily="34" charset="0"/>
                <a:cs typeface="Times New Roman" panose="02020603050405020304" pitchFamily="18" charset="0"/>
              </a:rPr>
              <a:t> </a:t>
            </a:r>
            <a:r>
              <a:rPr lang="en-US" sz="1800" dirty="0">
                <a:ea typeface="Arial" panose="020B0604020202020204" pitchFamily="34" charset="0"/>
                <a:cs typeface="Times New Roman" panose="02020603050405020304" pitchFamily="18" charset="0"/>
              </a:rPr>
              <a:t>p</a:t>
            </a:r>
            <a:r>
              <a:rPr lang="en-US" sz="1800" spc="-15" dirty="0">
                <a:ea typeface="Arial" panose="020B0604020202020204" pitchFamily="34" charset="0"/>
                <a:cs typeface="Times New Roman" panose="02020603050405020304" pitchFamily="18" charset="0"/>
              </a:rPr>
              <a:t>e</a:t>
            </a:r>
            <a:r>
              <a:rPr lang="en-US" sz="1800" dirty="0">
                <a:ea typeface="Arial" panose="020B0604020202020204" pitchFamily="34" charset="0"/>
                <a:cs typeface="Times New Roman" panose="02020603050405020304" pitchFamily="18" charset="0"/>
              </a:rPr>
              <a:t>r</a:t>
            </a:r>
            <a:r>
              <a:rPr lang="en-US" sz="1800" spc="10" dirty="0">
                <a:ea typeface="Arial" panose="020B0604020202020204" pitchFamily="34" charset="0"/>
                <a:cs typeface="Times New Roman" panose="02020603050405020304" pitchFamily="18" charset="0"/>
              </a:rPr>
              <a:t> </a:t>
            </a:r>
            <a:r>
              <a:rPr lang="en-US" sz="1800" spc="-15" dirty="0">
                <a:ea typeface="Arial" panose="020B0604020202020204" pitchFamily="34" charset="0"/>
                <a:cs typeface="Times New Roman" panose="02020603050405020304" pitchFamily="18" charset="0"/>
              </a:rPr>
              <a:t>w</a:t>
            </a:r>
            <a:r>
              <a:rPr lang="en-US" sz="1800" dirty="0">
                <a:ea typeface="Arial" panose="020B0604020202020204" pitchFamily="34" charset="0"/>
                <a:cs typeface="Times New Roman" panose="02020603050405020304" pitchFamily="18" charset="0"/>
              </a:rPr>
              <a:t>ork</a:t>
            </a:r>
            <a:r>
              <a:rPr lang="en-US" sz="1800" spc="10" dirty="0">
                <a:ea typeface="Arial" panose="020B0604020202020204" pitchFamily="34" charset="0"/>
                <a:cs typeface="Times New Roman" panose="02020603050405020304" pitchFamily="18" charset="0"/>
              </a:rPr>
              <a:t> </a:t>
            </a:r>
            <a:r>
              <a:rPr lang="en-US" sz="1800" dirty="0">
                <a:ea typeface="Arial" panose="020B0604020202020204" pitchFamily="34" charset="0"/>
                <a:cs typeface="Times New Roman" panose="02020603050405020304" pitchFamily="18" charset="0"/>
              </a:rPr>
              <a:t>o</a:t>
            </a:r>
            <a:r>
              <a:rPr lang="en-US" sz="1800" spc="-5" dirty="0">
                <a:ea typeface="Arial" panose="020B0604020202020204" pitchFamily="34" charset="0"/>
                <a:cs typeface="Times New Roman" panose="02020603050405020304" pitchFamily="18" charset="0"/>
              </a:rPr>
              <a:t>p</a:t>
            </a:r>
            <a:r>
              <a:rPr lang="en-US" sz="1800" spc="-15" dirty="0">
                <a:ea typeface="Arial" panose="020B0604020202020204" pitchFamily="34" charset="0"/>
                <a:cs typeface="Times New Roman" panose="02020603050405020304" pitchFamily="18" charset="0"/>
              </a:rPr>
              <a:t>e</a:t>
            </a:r>
            <a:r>
              <a:rPr lang="en-US" sz="1800" spc="5" dirty="0">
                <a:ea typeface="Arial" panose="020B0604020202020204" pitchFamily="34" charset="0"/>
                <a:cs typeface="Times New Roman" panose="02020603050405020304" pitchFamily="18" charset="0"/>
              </a:rPr>
              <a:t>r</a:t>
            </a:r>
            <a:r>
              <a:rPr lang="en-US" sz="1800" dirty="0">
                <a:ea typeface="Arial" panose="020B0604020202020204" pitchFamily="34" charset="0"/>
                <a:cs typeface="Times New Roman" panose="02020603050405020304" pitchFamily="18" charset="0"/>
              </a:rPr>
              <a:t>ati</a:t>
            </a:r>
            <a:r>
              <a:rPr lang="en-US" sz="1800" spc="-5" dirty="0">
                <a:ea typeface="Arial" panose="020B0604020202020204" pitchFamily="34" charset="0"/>
                <a:cs typeface="Times New Roman" panose="02020603050405020304" pitchFamily="18" charset="0"/>
              </a:rPr>
              <a:t>o</a:t>
            </a:r>
            <a:r>
              <a:rPr lang="en-US" sz="1800" dirty="0">
                <a:ea typeface="Arial" panose="020B0604020202020204" pitchFamily="34" charset="0"/>
                <a:cs typeface="Times New Roman" panose="02020603050405020304" pitchFamily="18" charset="0"/>
              </a:rPr>
              <a:t>n. </a:t>
            </a:r>
            <a:r>
              <a:rPr lang="en-US" sz="1800" spc="-20" dirty="0">
                <a:ea typeface="Arial" panose="020B0604020202020204" pitchFamily="34" charset="0"/>
                <a:cs typeface="Times New Roman" panose="02020603050405020304" pitchFamily="18" charset="0"/>
              </a:rPr>
              <a:t>M</a:t>
            </a:r>
            <a:r>
              <a:rPr lang="en-US" sz="1800" spc="10" dirty="0">
                <a:ea typeface="Arial" panose="020B0604020202020204" pitchFamily="34" charset="0"/>
                <a:cs typeface="Times New Roman" panose="02020603050405020304" pitchFamily="18" charset="0"/>
              </a:rPr>
              <a:t>a</a:t>
            </a:r>
            <a:r>
              <a:rPr lang="en-US" sz="1800" spc="-5" dirty="0">
                <a:ea typeface="Arial" panose="020B0604020202020204" pitchFamily="34" charset="0"/>
                <a:cs typeface="Times New Roman" panose="02020603050405020304" pitchFamily="18" charset="0"/>
              </a:rPr>
              <a:t>i</a:t>
            </a:r>
            <a:r>
              <a:rPr lang="en-US" sz="1800" dirty="0">
                <a:ea typeface="Arial" panose="020B0604020202020204" pitchFamily="34" charset="0"/>
                <a:cs typeface="Times New Roman" panose="02020603050405020304" pitchFamily="18" charset="0"/>
              </a:rPr>
              <a:t>ntena</a:t>
            </a:r>
            <a:r>
              <a:rPr lang="en-US" sz="1800" spc="-5" dirty="0">
                <a:ea typeface="Arial" panose="020B0604020202020204" pitchFamily="34" charset="0"/>
                <a:cs typeface="Times New Roman" panose="02020603050405020304" pitchFamily="18" charset="0"/>
              </a:rPr>
              <a:t>n</a:t>
            </a:r>
            <a:r>
              <a:rPr lang="en-US" sz="1800" dirty="0">
                <a:ea typeface="Arial" panose="020B0604020202020204" pitchFamily="34" charset="0"/>
                <a:cs typeface="Times New Roman" panose="02020603050405020304" pitchFamily="18" charset="0"/>
              </a:rPr>
              <a:t>ce </a:t>
            </a:r>
            <a:r>
              <a:rPr lang="en-US" sz="1800" spc="-10" dirty="0">
                <a:ea typeface="Arial" panose="020B0604020202020204" pitchFamily="34" charset="0"/>
                <a:cs typeface="Times New Roman" panose="02020603050405020304" pitchFamily="18" charset="0"/>
              </a:rPr>
              <a:t>o</a:t>
            </a:r>
            <a:r>
              <a:rPr lang="en-US" sz="1800" dirty="0">
                <a:ea typeface="Arial" panose="020B0604020202020204" pitchFamily="34" charset="0"/>
                <a:cs typeface="Times New Roman" panose="02020603050405020304" pitchFamily="18" charset="0"/>
              </a:rPr>
              <a:t>f </a:t>
            </a:r>
            <a:r>
              <a:rPr lang="en-US" sz="1800" spc="10" dirty="0">
                <a:ea typeface="Arial" panose="020B0604020202020204" pitchFamily="34" charset="0"/>
                <a:cs typeface="Times New Roman" panose="02020603050405020304" pitchFamily="18" charset="0"/>
              </a:rPr>
              <a:t>T</a:t>
            </a:r>
            <a:r>
              <a:rPr lang="en-US" sz="1800" spc="5" dirty="0">
                <a:ea typeface="Arial" panose="020B0604020202020204" pitchFamily="34" charset="0"/>
                <a:cs typeface="Times New Roman" panose="02020603050405020304" pitchFamily="18" charset="0"/>
              </a:rPr>
              <a:t>r</a:t>
            </a:r>
            <a:r>
              <a:rPr lang="en-US" sz="1800" spc="-15" dirty="0">
                <a:ea typeface="Arial" panose="020B0604020202020204" pitchFamily="34" charset="0"/>
                <a:cs typeface="Times New Roman" panose="02020603050405020304" pitchFamily="18" charset="0"/>
              </a:rPr>
              <a:t>a</a:t>
            </a:r>
            <a:r>
              <a:rPr lang="en-US" sz="1800" spc="5" dirty="0">
                <a:ea typeface="Arial" panose="020B0604020202020204" pitchFamily="34" charset="0"/>
                <a:cs typeface="Times New Roman" panose="02020603050405020304" pitchFamily="18" charset="0"/>
              </a:rPr>
              <a:t>ff</a:t>
            </a:r>
            <a:r>
              <a:rPr lang="en-US" sz="1800" spc="-5" dirty="0">
                <a:ea typeface="Arial" panose="020B0604020202020204" pitchFamily="34" charset="0"/>
                <a:cs typeface="Times New Roman" panose="02020603050405020304" pitchFamily="18" charset="0"/>
              </a:rPr>
              <a:t>i</a:t>
            </a:r>
            <a:r>
              <a:rPr lang="en-US" sz="1800" dirty="0">
                <a:ea typeface="Arial" panose="020B0604020202020204" pitchFamily="34" charset="0"/>
                <a:cs typeface="Times New Roman" panose="02020603050405020304" pitchFamily="18" charset="0"/>
              </a:rPr>
              <a:t>c</a:t>
            </a:r>
            <a:r>
              <a:rPr lang="en-US" sz="1800" spc="-5" dirty="0">
                <a:ea typeface="Arial" panose="020B0604020202020204" pitchFamily="34" charset="0"/>
                <a:cs typeface="Times New Roman" panose="02020603050405020304" pitchFamily="18" charset="0"/>
              </a:rPr>
              <a:t> </a:t>
            </a:r>
            <a:r>
              <a:rPr lang="en-US" sz="1800" spc="5" dirty="0">
                <a:ea typeface="Arial" panose="020B0604020202020204" pitchFamily="34" charset="0"/>
                <a:cs typeface="Times New Roman" panose="02020603050405020304" pitchFamily="18" charset="0"/>
              </a:rPr>
              <a:t>t</a:t>
            </a:r>
            <a:r>
              <a:rPr lang="en-US" sz="1800" dirty="0">
                <a:ea typeface="Arial" panose="020B0604020202020204" pitchFamily="34" charset="0"/>
                <a:cs typeface="Times New Roman" panose="02020603050405020304" pitchFamily="18" charset="0"/>
              </a:rPr>
              <a:t>o</a:t>
            </a:r>
            <a:r>
              <a:rPr lang="en-US" sz="1800" spc="-10" dirty="0">
                <a:ea typeface="Arial" panose="020B0604020202020204" pitchFamily="34" charset="0"/>
                <a:cs typeface="Times New Roman" panose="02020603050405020304" pitchFamily="18" charset="0"/>
              </a:rPr>
              <a:t> </a:t>
            </a:r>
            <a:r>
              <a:rPr lang="en-US" sz="1800" dirty="0">
                <a:ea typeface="Arial" panose="020B0604020202020204" pitchFamily="34" charset="0"/>
                <a:cs typeface="Times New Roman" panose="02020603050405020304" pitchFamily="18" charset="0"/>
              </a:rPr>
              <a:t>be p</a:t>
            </a:r>
            <a:r>
              <a:rPr lang="en-US" sz="1800" spc="-15" dirty="0">
                <a:ea typeface="Arial" panose="020B0604020202020204" pitchFamily="34" charset="0"/>
                <a:cs typeface="Times New Roman" panose="02020603050405020304" pitchFamily="18" charset="0"/>
              </a:rPr>
              <a:t>e</a:t>
            </a:r>
            <a:r>
              <a:rPr lang="en-US" sz="1800" spc="-10" dirty="0">
                <a:ea typeface="Arial" panose="020B0604020202020204" pitchFamily="34" charset="0"/>
                <a:cs typeface="Times New Roman" panose="02020603050405020304" pitchFamily="18" charset="0"/>
              </a:rPr>
              <a:t>r</a:t>
            </a:r>
            <a:r>
              <a:rPr lang="en-US" sz="1800" spc="15" dirty="0">
                <a:ea typeface="Arial" panose="020B0604020202020204" pitchFamily="34" charset="0"/>
                <a:cs typeface="Times New Roman" panose="02020603050405020304" pitchFamily="18" charset="0"/>
              </a:rPr>
              <a:t>f</a:t>
            </a:r>
            <a:r>
              <a:rPr lang="en-US" sz="1800" spc="-15" dirty="0">
                <a:ea typeface="Arial" panose="020B0604020202020204" pitchFamily="34" charset="0"/>
                <a:cs typeface="Times New Roman" panose="02020603050405020304" pitchFamily="18" charset="0"/>
              </a:rPr>
              <a:t>o</a:t>
            </a:r>
            <a:r>
              <a:rPr lang="en-US" sz="1800" spc="5" dirty="0">
                <a:ea typeface="Arial" panose="020B0604020202020204" pitchFamily="34" charset="0"/>
                <a:cs typeface="Times New Roman" panose="02020603050405020304" pitchFamily="18" charset="0"/>
              </a:rPr>
              <a:t>rm</a:t>
            </a:r>
            <a:r>
              <a:rPr lang="en-US" sz="1800" dirty="0">
                <a:ea typeface="Arial" panose="020B0604020202020204" pitchFamily="34" charset="0"/>
                <a:cs typeface="Times New Roman" panose="02020603050405020304" pitchFamily="18" charset="0"/>
              </a:rPr>
              <a:t>ed</a:t>
            </a:r>
            <a:r>
              <a:rPr lang="en-US" sz="1800" spc="-10" dirty="0">
                <a:ea typeface="Arial" panose="020B0604020202020204" pitchFamily="34" charset="0"/>
                <a:cs typeface="Times New Roman" panose="02020603050405020304" pitchFamily="18" charset="0"/>
              </a:rPr>
              <a:t> </a:t>
            </a:r>
            <a:r>
              <a:rPr lang="en-US" sz="1800" dirty="0">
                <a:ea typeface="Arial" panose="020B0604020202020204" pitchFamily="34" charset="0"/>
                <a:cs typeface="Times New Roman" panose="02020603050405020304" pitchFamily="18" charset="0"/>
              </a:rPr>
              <a:t>by</a:t>
            </a:r>
            <a:r>
              <a:rPr lang="en-US" sz="1800" spc="-10" dirty="0">
                <a:ea typeface="Arial" panose="020B0604020202020204" pitchFamily="34" charset="0"/>
                <a:cs typeface="Times New Roman" panose="02020603050405020304" pitchFamily="18" charset="0"/>
              </a:rPr>
              <a:t> </a:t>
            </a:r>
            <a:r>
              <a:rPr lang="en-US" sz="1800" spc="5" dirty="0">
                <a:ea typeface="Arial" panose="020B0604020202020204" pitchFamily="34" charset="0"/>
                <a:cs typeface="Times New Roman" panose="02020603050405020304" pitchFamily="18" charset="0"/>
              </a:rPr>
              <a:t>“</a:t>
            </a:r>
            <a:r>
              <a:rPr lang="en-US" sz="1800" spc="-20" dirty="0">
                <a:ea typeface="Arial" panose="020B0604020202020204" pitchFamily="34" charset="0"/>
                <a:cs typeface="Times New Roman" panose="02020603050405020304" pitchFamily="18" charset="0"/>
              </a:rPr>
              <a:t>M</a:t>
            </a:r>
            <a:r>
              <a:rPr lang="en-US" sz="1800" spc="5" dirty="0">
                <a:ea typeface="Arial" panose="020B0604020202020204" pitchFamily="34" charset="0"/>
                <a:cs typeface="Times New Roman" panose="02020603050405020304" pitchFamily="18" charset="0"/>
              </a:rPr>
              <a:t>O</a:t>
            </a:r>
            <a:r>
              <a:rPr lang="en-US" sz="1800" dirty="0">
                <a:ea typeface="Arial" panose="020B0604020202020204" pitchFamily="34" charset="0"/>
                <a:cs typeface="Times New Roman" panose="02020603050405020304" pitchFamily="18" charset="0"/>
              </a:rPr>
              <a:t>T</a:t>
            </a:r>
            <a:r>
              <a:rPr lang="en-US" sz="1800" spc="-10" dirty="0">
                <a:ea typeface="Arial" panose="020B0604020202020204" pitchFamily="34" charset="0"/>
                <a:cs typeface="Times New Roman" panose="02020603050405020304" pitchFamily="18" charset="0"/>
              </a:rPr>
              <a:t> </a:t>
            </a:r>
            <a:r>
              <a:rPr lang="en-US" sz="1800" dirty="0">
                <a:ea typeface="Arial" panose="020B0604020202020204" pitchFamily="34" charset="0"/>
                <a:cs typeface="Times New Roman" panose="02020603050405020304" pitchFamily="18" charset="0"/>
              </a:rPr>
              <a:t>cer</a:t>
            </a:r>
            <a:r>
              <a:rPr lang="en-US" sz="1800" spc="5" dirty="0">
                <a:ea typeface="Arial" panose="020B0604020202020204" pitchFamily="34" charset="0"/>
                <a:cs typeface="Times New Roman" panose="02020603050405020304" pitchFamily="18" charset="0"/>
              </a:rPr>
              <a:t>t</a:t>
            </a:r>
            <a:r>
              <a:rPr lang="en-US" sz="1800" spc="-15" dirty="0">
                <a:ea typeface="Arial" panose="020B0604020202020204" pitchFamily="34" charset="0"/>
                <a:cs typeface="Times New Roman" panose="02020603050405020304" pitchFamily="18" charset="0"/>
              </a:rPr>
              <a:t>i</a:t>
            </a:r>
            <a:r>
              <a:rPr lang="en-US" sz="1800" spc="15" dirty="0">
                <a:ea typeface="Arial" panose="020B0604020202020204" pitchFamily="34" charset="0"/>
                <a:cs typeface="Times New Roman" panose="02020603050405020304" pitchFamily="18" charset="0"/>
              </a:rPr>
              <a:t>f</a:t>
            </a:r>
            <a:r>
              <a:rPr lang="en-US" sz="1800" spc="-5" dirty="0">
                <a:ea typeface="Arial" panose="020B0604020202020204" pitchFamily="34" charset="0"/>
                <a:cs typeface="Times New Roman" panose="02020603050405020304" pitchFamily="18" charset="0"/>
              </a:rPr>
              <a:t>i</a:t>
            </a:r>
            <a:r>
              <a:rPr lang="en-US" sz="1800" dirty="0">
                <a:ea typeface="Arial" panose="020B0604020202020204" pitchFamily="34" charset="0"/>
                <a:cs typeface="Times New Roman" panose="02020603050405020304" pitchFamily="18" charset="0"/>
              </a:rPr>
              <a:t>e</a:t>
            </a:r>
            <a:r>
              <a:rPr lang="en-US" sz="1800" spc="-5" dirty="0">
                <a:ea typeface="Arial" panose="020B0604020202020204" pitchFamily="34" charset="0"/>
                <a:cs typeface="Times New Roman" panose="02020603050405020304" pitchFamily="18" charset="0"/>
              </a:rPr>
              <a:t>d</a:t>
            </a:r>
            <a:r>
              <a:rPr lang="en-US" sz="1800" dirty="0">
                <a:ea typeface="Arial" panose="020B0604020202020204" pitchFamily="34" charset="0"/>
                <a:cs typeface="Times New Roman" panose="02020603050405020304" pitchFamily="18" charset="0"/>
              </a:rPr>
              <a:t>” </a:t>
            </a:r>
            <a:r>
              <a:rPr lang="en-US" sz="1800" spc="-10" dirty="0">
                <a:ea typeface="Arial" panose="020B0604020202020204" pitchFamily="34" charset="0"/>
                <a:cs typeface="Times New Roman" panose="02020603050405020304" pitchFamily="18" charset="0"/>
              </a:rPr>
              <a:t>s</a:t>
            </a:r>
            <a:r>
              <a:rPr lang="en-US" sz="1800" spc="5" dirty="0">
                <a:ea typeface="Arial" panose="020B0604020202020204" pitchFamily="34" charset="0"/>
                <a:cs typeface="Times New Roman" panose="02020603050405020304" pitchFamily="18" charset="0"/>
              </a:rPr>
              <a:t>t</a:t>
            </a:r>
            <a:r>
              <a:rPr lang="en-US" sz="1800" spc="-15" dirty="0">
                <a:ea typeface="Arial" panose="020B0604020202020204" pitchFamily="34" charset="0"/>
                <a:cs typeface="Times New Roman" panose="02020603050405020304" pitchFamily="18" charset="0"/>
              </a:rPr>
              <a:t>a</a:t>
            </a:r>
            <a:r>
              <a:rPr lang="en-US" sz="1800" spc="5" dirty="0">
                <a:ea typeface="Arial" panose="020B0604020202020204" pitchFamily="34" charset="0"/>
                <a:cs typeface="Times New Roman" panose="02020603050405020304" pitchFamily="18" charset="0"/>
              </a:rPr>
              <a:t>f</a:t>
            </a:r>
            <a:r>
              <a:rPr lang="en-US" sz="1800" dirty="0">
                <a:ea typeface="Arial" panose="020B0604020202020204" pitchFamily="34" charset="0"/>
                <a:cs typeface="Times New Roman" panose="02020603050405020304" pitchFamily="18" charset="0"/>
              </a:rPr>
              <a:t>f</a:t>
            </a:r>
            <a:r>
              <a:rPr lang="en-US" sz="1800" spc="10" dirty="0">
                <a:ea typeface="Arial" panose="020B0604020202020204" pitchFamily="34" charset="0"/>
                <a:cs typeface="Times New Roman" panose="02020603050405020304" pitchFamily="18" charset="0"/>
              </a:rPr>
              <a:t> </a:t>
            </a:r>
            <a:r>
              <a:rPr lang="en-US" sz="1800" spc="-5" dirty="0">
                <a:ea typeface="Arial" panose="020B0604020202020204" pitchFamily="34" charset="0"/>
                <a:cs typeface="Times New Roman" panose="02020603050405020304" pitchFamily="18" charset="0"/>
              </a:rPr>
              <a:t>i</a:t>
            </a:r>
            <a:r>
              <a:rPr lang="en-US" sz="1800" dirty="0">
                <a:ea typeface="Arial" panose="020B0604020202020204" pitchFamily="34" charset="0"/>
                <a:cs typeface="Times New Roman" panose="02020603050405020304" pitchFamily="18" charset="0"/>
              </a:rPr>
              <a:t>n </a:t>
            </a:r>
            <a:r>
              <a:rPr lang="en-US" sz="1800" spc="200" dirty="0">
                <a:ea typeface="Arial" panose="020B0604020202020204" pitchFamily="34" charset="0"/>
                <a:cs typeface="Times New Roman" panose="02020603050405020304" pitchFamily="18" charset="0"/>
              </a:rPr>
              <a:t> </a:t>
            </a:r>
            <a:r>
              <a:rPr lang="en-US" sz="1800" dirty="0">
                <a:ea typeface="Arial" panose="020B0604020202020204" pitchFamily="34" charset="0"/>
                <a:cs typeface="Times New Roman" panose="02020603050405020304" pitchFamily="18" charset="0"/>
              </a:rPr>
              <a:t>accordance </a:t>
            </a:r>
            <a:r>
              <a:rPr lang="en-US" sz="1800" spc="-5" dirty="0">
                <a:ea typeface="Arial" panose="020B0604020202020204" pitchFamily="34" charset="0"/>
                <a:cs typeface="Times New Roman" panose="02020603050405020304" pitchFamily="18" charset="0"/>
              </a:rPr>
              <a:t>wi</a:t>
            </a:r>
            <a:r>
              <a:rPr lang="en-US" sz="1800" spc="5" dirty="0">
                <a:ea typeface="Arial" panose="020B0604020202020204" pitchFamily="34" charset="0"/>
                <a:cs typeface="Times New Roman" panose="02020603050405020304" pitchFamily="18" charset="0"/>
              </a:rPr>
              <a:t>t</a:t>
            </a:r>
            <a:r>
              <a:rPr lang="en-US" sz="1800" dirty="0">
                <a:ea typeface="Arial" panose="020B0604020202020204" pitchFamily="34" charset="0"/>
                <a:cs typeface="Times New Roman" panose="02020603050405020304" pitchFamily="18" charset="0"/>
              </a:rPr>
              <a:t>h </a:t>
            </a:r>
            <a:r>
              <a:rPr lang="en-US" sz="1800" spc="10" dirty="0">
                <a:ea typeface="Arial" panose="020B0604020202020204" pitchFamily="34" charset="0"/>
                <a:cs typeface="Times New Roman" panose="02020603050405020304" pitchFamily="18" charset="0"/>
              </a:rPr>
              <a:t>t</a:t>
            </a:r>
            <a:r>
              <a:rPr lang="en-US" sz="1800" dirty="0">
                <a:ea typeface="Arial" panose="020B0604020202020204" pitchFamily="34" charset="0"/>
                <a:cs typeface="Times New Roman" panose="02020603050405020304" pitchFamily="18" charset="0"/>
              </a:rPr>
              <a:t>he</a:t>
            </a:r>
            <a:r>
              <a:rPr lang="en-US" sz="1800" spc="-10" dirty="0">
                <a:ea typeface="Arial" panose="020B0604020202020204" pitchFamily="34" charset="0"/>
                <a:cs typeface="Times New Roman" panose="02020603050405020304" pitchFamily="18" charset="0"/>
              </a:rPr>
              <a:t> </a:t>
            </a:r>
            <a:r>
              <a:rPr lang="en-US" sz="1800" spc="-5" dirty="0">
                <a:ea typeface="Arial" panose="020B0604020202020204" pitchFamily="34" charset="0"/>
                <a:cs typeface="Times New Roman" panose="02020603050405020304" pitchFamily="18" charset="0"/>
              </a:rPr>
              <a:t>l</a:t>
            </a:r>
            <a:r>
              <a:rPr lang="en-US" sz="1800" dirty="0">
                <a:ea typeface="Arial" panose="020B0604020202020204" pitchFamily="34" charset="0"/>
                <a:cs typeface="Times New Roman" panose="02020603050405020304" pitchFamily="18" charset="0"/>
              </a:rPr>
              <a:t>atest e</a:t>
            </a:r>
            <a:r>
              <a:rPr lang="en-US" sz="1800" spc="-5" dirty="0">
                <a:ea typeface="Arial" panose="020B0604020202020204" pitchFamily="34" charset="0"/>
                <a:cs typeface="Times New Roman" panose="02020603050405020304" pitchFamily="18" charset="0"/>
              </a:rPr>
              <a:t>di</a:t>
            </a:r>
            <a:r>
              <a:rPr lang="en-US" sz="1800" spc="5" dirty="0">
                <a:ea typeface="Arial" panose="020B0604020202020204" pitchFamily="34" charset="0"/>
                <a:cs typeface="Times New Roman" panose="02020603050405020304" pitchFamily="18" charset="0"/>
              </a:rPr>
              <a:t>t</a:t>
            </a:r>
            <a:r>
              <a:rPr lang="en-US" sz="1800" spc="-5" dirty="0">
                <a:ea typeface="Arial" panose="020B0604020202020204" pitchFamily="34" charset="0"/>
                <a:cs typeface="Times New Roman" panose="02020603050405020304" pitchFamily="18" charset="0"/>
              </a:rPr>
              <a:t>i</a:t>
            </a:r>
            <a:r>
              <a:rPr lang="en-US" sz="1800" dirty="0">
                <a:ea typeface="Arial" panose="020B0604020202020204" pitchFamily="34" charset="0"/>
                <a:cs typeface="Times New Roman" panose="02020603050405020304" pitchFamily="18" charset="0"/>
              </a:rPr>
              <a:t>on </a:t>
            </a:r>
            <a:r>
              <a:rPr lang="en-US" sz="1800" spc="-15" dirty="0">
                <a:ea typeface="Arial" panose="020B0604020202020204" pitchFamily="34" charset="0"/>
                <a:cs typeface="Times New Roman" panose="02020603050405020304" pitchFamily="18" charset="0"/>
              </a:rPr>
              <a:t>o</a:t>
            </a:r>
            <a:r>
              <a:rPr lang="en-US" sz="1800" dirty="0">
                <a:ea typeface="Arial" panose="020B0604020202020204" pitchFamily="34" charset="0"/>
                <a:cs typeface="Times New Roman" panose="02020603050405020304" pitchFamily="18" charset="0"/>
              </a:rPr>
              <a:t>f </a:t>
            </a:r>
            <a:r>
              <a:rPr lang="en-US" sz="1800" spc="-5" dirty="0">
                <a:ea typeface="Arial" panose="020B0604020202020204" pitchFamily="34" charset="0"/>
                <a:cs typeface="Times New Roman" panose="02020603050405020304" pitchFamily="18" charset="0"/>
              </a:rPr>
              <a:t>t</a:t>
            </a:r>
            <a:r>
              <a:rPr lang="en-US" sz="1800" dirty="0">
                <a:ea typeface="Arial" panose="020B0604020202020204" pitchFamily="34" charset="0"/>
                <a:cs typeface="Times New Roman" panose="02020603050405020304" pitchFamily="18" charset="0"/>
              </a:rPr>
              <a:t>he F</a:t>
            </a:r>
            <a:r>
              <a:rPr lang="en-US" sz="1800" spc="-10" dirty="0">
                <a:ea typeface="Arial" panose="020B0604020202020204" pitchFamily="34" charset="0"/>
                <a:cs typeface="Times New Roman" panose="02020603050405020304" pitchFamily="18" charset="0"/>
              </a:rPr>
              <a:t>l</a:t>
            </a:r>
            <a:r>
              <a:rPr lang="en-US" sz="1800" dirty="0">
                <a:ea typeface="Arial" panose="020B0604020202020204" pitchFamily="34" charset="0"/>
                <a:cs typeface="Times New Roman" panose="02020603050405020304" pitchFamily="18" charset="0"/>
              </a:rPr>
              <a:t>ori</a:t>
            </a:r>
            <a:r>
              <a:rPr lang="en-US" sz="1800" spc="-5" dirty="0">
                <a:ea typeface="Arial" panose="020B0604020202020204" pitchFamily="34" charset="0"/>
                <a:cs typeface="Times New Roman" panose="02020603050405020304" pitchFamily="18" charset="0"/>
              </a:rPr>
              <a:t>d</a:t>
            </a:r>
            <a:r>
              <a:rPr lang="en-US" sz="1800" dirty="0">
                <a:ea typeface="Arial" panose="020B0604020202020204" pitchFamily="34" charset="0"/>
                <a:cs typeface="Times New Roman" panose="02020603050405020304" pitchFamily="18" charset="0"/>
              </a:rPr>
              <a:t>a D</a:t>
            </a:r>
            <a:r>
              <a:rPr lang="en-US" sz="1800" spc="-5" dirty="0">
                <a:ea typeface="Arial" panose="020B0604020202020204" pitchFamily="34" charset="0"/>
                <a:cs typeface="Times New Roman" panose="02020603050405020304" pitchFamily="18" charset="0"/>
              </a:rPr>
              <a:t>e</a:t>
            </a:r>
            <a:r>
              <a:rPr lang="en-US" sz="1800" dirty="0">
                <a:ea typeface="Arial" panose="020B0604020202020204" pitchFamily="34" charset="0"/>
                <a:cs typeface="Times New Roman" panose="02020603050405020304" pitchFamily="18" charset="0"/>
              </a:rPr>
              <a:t>p</a:t>
            </a:r>
            <a:r>
              <a:rPr lang="en-US" sz="1800" spc="-5" dirty="0">
                <a:ea typeface="Arial" panose="020B0604020202020204" pitchFamily="34" charset="0"/>
                <a:cs typeface="Times New Roman" panose="02020603050405020304" pitchFamily="18" charset="0"/>
              </a:rPr>
              <a:t>a</a:t>
            </a:r>
            <a:r>
              <a:rPr lang="en-US" sz="1800" spc="-10" dirty="0">
                <a:ea typeface="Arial" panose="020B0604020202020204" pitchFamily="34" charset="0"/>
                <a:cs typeface="Times New Roman" panose="02020603050405020304" pitchFamily="18" charset="0"/>
              </a:rPr>
              <a:t>r</a:t>
            </a:r>
            <a:r>
              <a:rPr lang="en-US" sz="1800" spc="5" dirty="0">
                <a:ea typeface="Arial" panose="020B0604020202020204" pitchFamily="34" charset="0"/>
                <a:cs typeface="Times New Roman" panose="02020603050405020304" pitchFamily="18" charset="0"/>
              </a:rPr>
              <a:t>tm</a:t>
            </a:r>
            <a:r>
              <a:rPr lang="en-US" sz="1800" dirty="0">
                <a:ea typeface="Arial" panose="020B0604020202020204" pitchFamily="34" charset="0"/>
                <a:cs typeface="Times New Roman" panose="02020603050405020304" pitchFamily="18" charset="0"/>
              </a:rPr>
              <a:t>e</a:t>
            </a:r>
            <a:r>
              <a:rPr lang="en-US" sz="1800" spc="-15" dirty="0">
                <a:ea typeface="Arial" panose="020B0604020202020204" pitchFamily="34" charset="0"/>
                <a:cs typeface="Times New Roman" panose="02020603050405020304" pitchFamily="18" charset="0"/>
              </a:rPr>
              <a:t>n</a:t>
            </a:r>
            <a:r>
              <a:rPr lang="en-US" sz="1800" dirty="0">
                <a:ea typeface="Arial" panose="020B0604020202020204" pitchFamily="34" charset="0"/>
                <a:cs typeface="Times New Roman" panose="02020603050405020304" pitchFamily="18" charset="0"/>
              </a:rPr>
              <a:t>t</a:t>
            </a:r>
            <a:r>
              <a:rPr lang="en-US" sz="1800" spc="10" dirty="0">
                <a:ea typeface="Arial" panose="020B0604020202020204" pitchFamily="34" charset="0"/>
                <a:cs typeface="Times New Roman" panose="02020603050405020304" pitchFamily="18" charset="0"/>
              </a:rPr>
              <a:t> </a:t>
            </a:r>
            <a:r>
              <a:rPr lang="en-US" sz="1800" spc="-15" dirty="0">
                <a:ea typeface="Arial" panose="020B0604020202020204" pitchFamily="34" charset="0"/>
                <a:cs typeface="Times New Roman" panose="02020603050405020304" pitchFamily="18" charset="0"/>
              </a:rPr>
              <a:t>o</a:t>
            </a:r>
            <a:r>
              <a:rPr lang="en-US" sz="1800" dirty="0">
                <a:ea typeface="Arial" panose="020B0604020202020204" pitchFamily="34" charset="0"/>
                <a:cs typeface="Times New Roman" panose="02020603050405020304" pitchFamily="18" charset="0"/>
              </a:rPr>
              <a:t>f</a:t>
            </a:r>
            <a:r>
              <a:rPr lang="en-US" sz="1800" spc="-10" dirty="0">
                <a:ea typeface="Arial" panose="020B0604020202020204" pitchFamily="34" charset="0"/>
                <a:cs typeface="Times New Roman" panose="02020603050405020304" pitchFamily="18" charset="0"/>
              </a:rPr>
              <a:t> </a:t>
            </a:r>
            <a:r>
              <a:rPr lang="en-US" sz="1800" spc="10" dirty="0">
                <a:ea typeface="Arial" panose="020B0604020202020204" pitchFamily="34" charset="0"/>
                <a:cs typeface="Times New Roman" panose="02020603050405020304" pitchFamily="18" charset="0"/>
              </a:rPr>
              <a:t>T</a:t>
            </a:r>
            <a:r>
              <a:rPr lang="en-US" sz="1800" spc="5" dirty="0">
                <a:ea typeface="Arial" panose="020B0604020202020204" pitchFamily="34" charset="0"/>
                <a:cs typeface="Times New Roman" panose="02020603050405020304" pitchFamily="18" charset="0"/>
              </a:rPr>
              <a:t>r</a:t>
            </a:r>
            <a:r>
              <a:rPr lang="en-US" sz="1800" dirty="0">
                <a:ea typeface="Arial" panose="020B0604020202020204" pitchFamily="34" charset="0"/>
                <a:cs typeface="Times New Roman" panose="02020603050405020304" pitchFamily="18" charset="0"/>
              </a:rPr>
              <a:t>a</a:t>
            </a:r>
            <a:r>
              <a:rPr lang="en-US" sz="1800" spc="-5" dirty="0">
                <a:ea typeface="Arial" panose="020B0604020202020204" pitchFamily="34" charset="0"/>
                <a:cs typeface="Times New Roman" panose="02020603050405020304" pitchFamily="18" charset="0"/>
              </a:rPr>
              <a:t>n</a:t>
            </a:r>
            <a:r>
              <a:rPr lang="en-US" sz="1800" dirty="0">
                <a:ea typeface="Arial" panose="020B0604020202020204" pitchFamily="34" charset="0"/>
                <a:cs typeface="Times New Roman" panose="02020603050405020304" pitchFamily="18" charset="0"/>
              </a:rPr>
              <a:t>sp</a:t>
            </a:r>
            <a:r>
              <a:rPr lang="en-US" sz="1800" spc="-15" dirty="0">
                <a:ea typeface="Arial" panose="020B0604020202020204" pitchFamily="34" charset="0"/>
                <a:cs typeface="Times New Roman" panose="02020603050405020304" pitchFamily="18" charset="0"/>
              </a:rPr>
              <a:t>o</a:t>
            </a:r>
            <a:r>
              <a:rPr lang="en-US" sz="1800" spc="5" dirty="0">
                <a:ea typeface="Arial" panose="020B0604020202020204" pitchFamily="34" charset="0"/>
                <a:cs typeface="Times New Roman" panose="02020603050405020304" pitchFamily="18" charset="0"/>
              </a:rPr>
              <a:t>rt</a:t>
            </a:r>
            <a:r>
              <a:rPr lang="en-US" sz="1800" spc="-15" dirty="0">
                <a:ea typeface="Arial" panose="020B0604020202020204" pitchFamily="34" charset="0"/>
                <a:cs typeface="Times New Roman" panose="02020603050405020304" pitchFamily="18" charset="0"/>
              </a:rPr>
              <a:t>a</a:t>
            </a:r>
            <a:r>
              <a:rPr lang="en-US" sz="1800" spc="5" dirty="0">
                <a:ea typeface="Arial" panose="020B0604020202020204" pitchFamily="34" charset="0"/>
                <a:cs typeface="Times New Roman" panose="02020603050405020304" pitchFamily="18" charset="0"/>
              </a:rPr>
              <a:t>t</a:t>
            </a:r>
            <a:r>
              <a:rPr lang="en-US" sz="1800" spc="-5" dirty="0">
                <a:ea typeface="Arial" panose="020B0604020202020204" pitchFamily="34" charset="0"/>
                <a:cs typeface="Times New Roman" panose="02020603050405020304" pitchFamily="18" charset="0"/>
              </a:rPr>
              <a:t>i</a:t>
            </a:r>
            <a:r>
              <a:rPr lang="en-US" sz="1800" dirty="0">
                <a:ea typeface="Arial" panose="020B0604020202020204" pitchFamily="34" charset="0"/>
                <a:cs typeface="Times New Roman" panose="02020603050405020304" pitchFamily="18" charset="0"/>
              </a:rPr>
              <a:t>on </a:t>
            </a:r>
            <a:r>
              <a:rPr lang="en-US" sz="1800" spc="125" dirty="0">
                <a:ea typeface="Arial" panose="020B0604020202020204" pitchFamily="34" charset="0"/>
                <a:cs typeface="Times New Roman" panose="02020603050405020304" pitchFamily="18" charset="0"/>
              </a:rPr>
              <a:t> </a:t>
            </a:r>
            <a:r>
              <a:rPr lang="en-US" sz="1800" spc="5" dirty="0">
                <a:ea typeface="Arial" panose="020B0604020202020204" pitchFamily="34" charset="0"/>
                <a:cs typeface="Times New Roman" panose="02020603050405020304" pitchFamily="18" charset="0"/>
              </a:rPr>
              <a:t>(</a:t>
            </a:r>
            <a:r>
              <a:rPr lang="en-US" sz="1800" dirty="0">
                <a:ea typeface="Arial" panose="020B0604020202020204" pitchFamily="34" charset="0"/>
                <a:cs typeface="Times New Roman" panose="02020603050405020304" pitchFamily="18" charset="0"/>
              </a:rPr>
              <a:t>F</a:t>
            </a:r>
            <a:r>
              <a:rPr lang="en-US" sz="1800" spc="-10" dirty="0">
                <a:ea typeface="Arial" panose="020B0604020202020204" pitchFamily="34" charset="0"/>
                <a:cs typeface="Times New Roman" panose="02020603050405020304" pitchFamily="18" charset="0"/>
              </a:rPr>
              <a:t>D</a:t>
            </a:r>
            <a:r>
              <a:rPr lang="en-US" sz="1800" spc="-5" dirty="0">
                <a:ea typeface="Arial" panose="020B0604020202020204" pitchFamily="34" charset="0"/>
                <a:cs typeface="Times New Roman" panose="02020603050405020304" pitchFamily="18" charset="0"/>
              </a:rPr>
              <a:t>O</a:t>
            </a:r>
            <a:r>
              <a:rPr lang="en-US" sz="1800" spc="10" dirty="0">
                <a:ea typeface="Arial" panose="020B0604020202020204" pitchFamily="34" charset="0"/>
                <a:cs typeface="Times New Roman" panose="02020603050405020304" pitchFamily="18" charset="0"/>
              </a:rPr>
              <a:t>T</a:t>
            </a:r>
            <a:r>
              <a:rPr lang="en-US" sz="1800" spc="-10" dirty="0">
                <a:ea typeface="Arial" panose="020B0604020202020204" pitchFamily="34" charset="0"/>
                <a:cs typeface="Times New Roman" panose="02020603050405020304" pitchFamily="18" charset="0"/>
              </a:rPr>
              <a:t>)</a:t>
            </a:r>
            <a:r>
              <a:rPr lang="en-US" sz="1800" dirty="0">
                <a:ea typeface="Arial" panose="020B0604020202020204" pitchFamily="34" charset="0"/>
                <a:cs typeface="Times New Roman" panose="02020603050405020304" pitchFamily="18" charset="0"/>
              </a:rPr>
              <a:t>, </a:t>
            </a:r>
            <a:r>
              <a:rPr lang="en-US" sz="1800" spc="-5" dirty="0">
                <a:ea typeface="Arial" panose="020B0604020202020204" pitchFamily="34" charset="0"/>
                <a:cs typeface="Times New Roman" panose="02020603050405020304" pitchFamily="18" charset="0"/>
              </a:rPr>
              <a:t>S</a:t>
            </a:r>
            <a:r>
              <a:rPr lang="en-US" sz="1800" spc="5" dirty="0">
                <a:ea typeface="Arial" panose="020B0604020202020204" pitchFamily="34" charset="0"/>
                <a:cs typeface="Times New Roman" panose="02020603050405020304" pitchFamily="18" charset="0"/>
              </a:rPr>
              <a:t>t</a:t>
            </a:r>
            <a:r>
              <a:rPr lang="en-US" sz="1800" dirty="0">
                <a:ea typeface="Arial" panose="020B0604020202020204" pitchFamily="34" charset="0"/>
                <a:cs typeface="Times New Roman" panose="02020603050405020304" pitchFamily="18" charset="0"/>
              </a:rPr>
              <a:t>a</a:t>
            </a:r>
            <a:r>
              <a:rPr lang="en-US" sz="1800" spc="-5" dirty="0">
                <a:ea typeface="Arial" panose="020B0604020202020204" pitchFamily="34" charset="0"/>
                <a:cs typeface="Times New Roman" panose="02020603050405020304" pitchFamily="18" charset="0"/>
              </a:rPr>
              <a:t>n</a:t>
            </a:r>
            <a:r>
              <a:rPr lang="en-US" sz="1800" dirty="0">
                <a:ea typeface="Arial" panose="020B0604020202020204" pitchFamily="34" charset="0"/>
                <a:cs typeface="Times New Roman" panose="02020603050405020304" pitchFamily="18" charset="0"/>
              </a:rPr>
              <a:t>d</a:t>
            </a:r>
            <a:r>
              <a:rPr lang="en-US" sz="1800" spc="-5" dirty="0">
                <a:ea typeface="Arial" panose="020B0604020202020204" pitchFamily="34" charset="0"/>
                <a:cs typeface="Times New Roman" panose="02020603050405020304" pitchFamily="18" charset="0"/>
              </a:rPr>
              <a:t>a</a:t>
            </a:r>
            <a:r>
              <a:rPr lang="en-US" sz="1800" spc="5" dirty="0">
                <a:ea typeface="Arial" panose="020B0604020202020204" pitchFamily="34" charset="0"/>
                <a:cs typeface="Times New Roman" panose="02020603050405020304" pitchFamily="18" charset="0"/>
              </a:rPr>
              <a:t>r</a:t>
            </a:r>
            <a:r>
              <a:rPr lang="en-US" sz="1800" dirty="0">
                <a:ea typeface="Arial" panose="020B0604020202020204" pitchFamily="34" charset="0"/>
                <a:cs typeface="Times New Roman" panose="02020603050405020304" pitchFamily="18" charset="0"/>
              </a:rPr>
              <a:t>d Sp</a:t>
            </a:r>
            <a:r>
              <a:rPr lang="en-US" sz="1800" spc="-15" dirty="0">
                <a:ea typeface="Arial" panose="020B0604020202020204" pitchFamily="34" charset="0"/>
                <a:cs typeface="Times New Roman" panose="02020603050405020304" pitchFamily="18" charset="0"/>
              </a:rPr>
              <a:t>e</a:t>
            </a:r>
            <a:r>
              <a:rPr lang="en-US" sz="1800" dirty="0">
                <a:ea typeface="Arial" panose="020B0604020202020204" pitchFamily="34" charset="0"/>
                <a:cs typeface="Times New Roman" panose="02020603050405020304" pitchFamily="18" charset="0"/>
              </a:rPr>
              <a:t>c</a:t>
            </a:r>
            <a:r>
              <a:rPr lang="en-US" sz="1800" spc="-15" dirty="0">
                <a:ea typeface="Arial" panose="020B0604020202020204" pitchFamily="34" charset="0"/>
                <a:cs typeface="Times New Roman" panose="02020603050405020304" pitchFamily="18" charset="0"/>
              </a:rPr>
              <a:t>i</a:t>
            </a:r>
            <a:r>
              <a:rPr lang="en-US" sz="1800" spc="15" dirty="0">
                <a:ea typeface="Arial" panose="020B0604020202020204" pitchFamily="34" charset="0"/>
                <a:cs typeface="Times New Roman" panose="02020603050405020304" pitchFamily="18" charset="0"/>
              </a:rPr>
              <a:t>f</a:t>
            </a:r>
            <a:r>
              <a:rPr lang="en-US" sz="1800" spc="-5" dirty="0">
                <a:ea typeface="Arial" panose="020B0604020202020204" pitchFamily="34" charset="0"/>
                <a:cs typeface="Times New Roman" panose="02020603050405020304" pitchFamily="18" charset="0"/>
              </a:rPr>
              <a:t>i</a:t>
            </a:r>
            <a:r>
              <a:rPr lang="en-US" sz="1800" dirty="0">
                <a:ea typeface="Arial" panose="020B0604020202020204" pitchFamily="34" charset="0"/>
                <a:cs typeface="Times New Roman" panose="02020603050405020304" pitchFamily="18" charset="0"/>
              </a:rPr>
              <a:t>cati</a:t>
            </a:r>
            <a:r>
              <a:rPr lang="en-US" sz="1800" spc="-5" dirty="0">
                <a:ea typeface="Arial" panose="020B0604020202020204" pitchFamily="34" charset="0"/>
                <a:cs typeface="Times New Roman" panose="02020603050405020304" pitchFamily="18" charset="0"/>
              </a:rPr>
              <a:t>o</a:t>
            </a:r>
            <a:r>
              <a:rPr lang="en-US" sz="1800" dirty="0">
                <a:ea typeface="Arial" panose="020B0604020202020204" pitchFamily="34" charset="0"/>
                <a:cs typeface="Times New Roman" panose="02020603050405020304" pitchFamily="18" charset="0"/>
              </a:rPr>
              <a:t>ns</a:t>
            </a:r>
            <a:r>
              <a:rPr lang="en-US" sz="1800" spc="-10" dirty="0">
                <a:ea typeface="Arial" panose="020B0604020202020204" pitchFamily="34" charset="0"/>
                <a:cs typeface="Times New Roman" panose="02020603050405020304" pitchFamily="18" charset="0"/>
              </a:rPr>
              <a:t> </a:t>
            </a:r>
            <a:r>
              <a:rPr lang="en-US" sz="1800" spc="-5" dirty="0">
                <a:ea typeface="Arial" panose="020B0604020202020204" pitchFamily="34" charset="0"/>
                <a:cs typeface="Times New Roman" panose="02020603050405020304" pitchFamily="18" charset="0"/>
              </a:rPr>
              <a:t>f</a:t>
            </a:r>
            <a:r>
              <a:rPr lang="en-US" sz="1800" dirty="0">
                <a:ea typeface="Arial" panose="020B0604020202020204" pitchFamily="34" charset="0"/>
                <a:cs typeface="Times New Roman" panose="02020603050405020304" pitchFamily="18" charset="0"/>
              </a:rPr>
              <a:t>or </a:t>
            </a:r>
            <a:r>
              <a:rPr lang="en-US" sz="1800" spc="-5" dirty="0">
                <a:ea typeface="Arial" panose="020B0604020202020204" pitchFamily="34" charset="0"/>
                <a:cs typeface="Times New Roman" panose="02020603050405020304" pitchFamily="18" charset="0"/>
              </a:rPr>
              <a:t>R</a:t>
            </a:r>
            <a:r>
              <a:rPr lang="en-US" sz="1800" dirty="0">
                <a:ea typeface="Arial" panose="020B0604020202020204" pitchFamily="34" charset="0"/>
                <a:cs typeface="Times New Roman" panose="02020603050405020304" pitchFamily="18" charset="0"/>
              </a:rPr>
              <a:t>o</a:t>
            </a:r>
            <a:r>
              <a:rPr lang="en-US" sz="1800" spc="-5" dirty="0">
                <a:ea typeface="Arial" panose="020B0604020202020204" pitchFamily="34" charset="0"/>
                <a:cs typeface="Times New Roman" panose="02020603050405020304" pitchFamily="18" charset="0"/>
              </a:rPr>
              <a:t>a</a:t>
            </a:r>
            <a:r>
              <a:rPr lang="en-US" sz="1800" dirty="0">
                <a:ea typeface="Arial" panose="020B0604020202020204" pitchFamily="34" charset="0"/>
                <a:cs typeface="Times New Roman" panose="02020603050405020304" pitchFamily="18" charset="0"/>
              </a:rPr>
              <a:t>d</a:t>
            </a:r>
            <a:r>
              <a:rPr lang="en-US" sz="1800" spc="5" dirty="0">
                <a:ea typeface="Arial" panose="020B0604020202020204" pitchFamily="34" charset="0"/>
                <a:cs typeface="Times New Roman" panose="02020603050405020304" pitchFamily="18" charset="0"/>
              </a:rPr>
              <a:t> </a:t>
            </a:r>
            <a:r>
              <a:rPr lang="en-US" sz="1800" dirty="0">
                <a:ea typeface="Arial" panose="020B0604020202020204" pitchFamily="34" charset="0"/>
                <a:cs typeface="Times New Roman" panose="02020603050405020304" pitchFamily="18" charset="0"/>
              </a:rPr>
              <a:t>and</a:t>
            </a:r>
            <a:r>
              <a:rPr lang="en-US" sz="1800" spc="5" dirty="0">
                <a:ea typeface="Arial" panose="020B0604020202020204" pitchFamily="34" charset="0"/>
                <a:cs typeface="Times New Roman" panose="02020603050405020304" pitchFamily="18" charset="0"/>
              </a:rPr>
              <a:t> </a:t>
            </a:r>
            <a:r>
              <a:rPr lang="en-US" sz="1800" spc="-5" dirty="0">
                <a:ea typeface="Arial" panose="020B0604020202020204" pitchFamily="34" charset="0"/>
                <a:cs typeface="Times New Roman" panose="02020603050405020304" pitchFamily="18" charset="0"/>
              </a:rPr>
              <a:t>B</a:t>
            </a:r>
            <a:r>
              <a:rPr lang="en-US" sz="1800" spc="5" dirty="0">
                <a:ea typeface="Arial" panose="020B0604020202020204" pitchFamily="34" charset="0"/>
                <a:cs typeface="Times New Roman" panose="02020603050405020304" pitchFamily="18" charset="0"/>
              </a:rPr>
              <a:t>r</a:t>
            </a:r>
            <a:r>
              <a:rPr lang="en-US" sz="1800" spc="-5" dirty="0">
                <a:ea typeface="Arial" panose="020B0604020202020204" pitchFamily="34" charset="0"/>
                <a:cs typeface="Times New Roman" panose="02020603050405020304" pitchFamily="18" charset="0"/>
              </a:rPr>
              <a:t>i</a:t>
            </a:r>
            <a:r>
              <a:rPr lang="en-US" sz="1800" spc="-15" dirty="0">
                <a:ea typeface="Arial" panose="020B0604020202020204" pitchFamily="34" charset="0"/>
                <a:cs typeface="Times New Roman" panose="02020603050405020304" pitchFamily="18" charset="0"/>
              </a:rPr>
              <a:t>d</a:t>
            </a:r>
            <a:r>
              <a:rPr lang="en-US" sz="1800" spc="10" dirty="0">
                <a:ea typeface="Arial" panose="020B0604020202020204" pitchFamily="34" charset="0"/>
                <a:cs typeface="Times New Roman" panose="02020603050405020304" pitchFamily="18" charset="0"/>
              </a:rPr>
              <a:t>g</a:t>
            </a:r>
            <a:r>
              <a:rPr lang="en-US" sz="1800" dirty="0">
                <a:ea typeface="Arial" panose="020B0604020202020204" pitchFamily="34" charset="0"/>
                <a:cs typeface="Times New Roman" panose="02020603050405020304" pitchFamily="18" charset="0"/>
              </a:rPr>
              <a:t>e C</a:t>
            </a:r>
            <a:r>
              <a:rPr lang="en-US" sz="1800" spc="-5" dirty="0">
                <a:ea typeface="Arial" panose="020B0604020202020204" pitchFamily="34" charset="0"/>
                <a:cs typeface="Times New Roman" panose="02020603050405020304" pitchFamily="18" charset="0"/>
              </a:rPr>
              <a:t>o</a:t>
            </a:r>
            <a:r>
              <a:rPr lang="en-US" sz="1800" dirty="0">
                <a:ea typeface="Arial" panose="020B0604020202020204" pitchFamily="34" charset="0"/>
                <a:cs typeface="Times New Roman" panose="02020603050405020304" pitchFamily="18" charset="0"/>
              </a:rPr>
              <a:t>n</a:t>
            </a:r>
            <a:r>
              <a:rPr lang="en-US" sz="1800" spc="-15" dirty="0">
                <a:ea typeface="Arial" panose="020B0604020202020204" pitchFamily="34" charset="0"/>
                <a:cs typeface="Times New Roman" panose="02020603050405020304" pitchFamily="18" charset="0"/>
              </a:rPr>
              <a:t>s</a:t>
            </a:r>
            <a:r>
              <a:rPr lang="en-US" sz="1800" spc="5" dirty="0">
                <a:ea typeface="Arial" panose="020B0604020202020204" pitchFamily="34" charset="0"/>
                <a:cs typeface="Times New Roman" panose="02020603050405020304" pitchFamily="18" charset="0"/>
              </a:rPr>
              <a:t>t</a:t>
            </a:r>
            <a:r>
              <a:rPr lang="en-US" sz="1800" spc="-10" dirty="0">
                <a:ea typeface="Arial" panose="020B0604020202020204" pitchFamily="34" charset="0"/>
                <a:cs typeface="Times New Roman" panose="02020603050405020304" pitchFamily="18" charset="0"/>
              </a:rPr>
              <a:t>r</a:t>
            </a:r>
            <a:r>
              <a:rPr lang="en-US" sz="1800" dirty="0">
                <a:ea typeface="Arial" panose="020B0604020202020204" pitchFamily="34" charset="0"/>
                <a:cs typeface="Times New Roman" panose="02020603050405020304" pitchFamily="18" charset="0"/>
              </a:rPr>
              <a:t>ucti</a:t>
            </a:r>
            <a:r>
              <a:rPr lang="en-US" sz="1800" spc="-5" dirty="0">
                <a:ea typeface="Arial" panose="020B0604020202020204" pitchFamily="34" charset="0"/>
                <a:cs typeface="Times New Roman" panose="02020603050405020304" pitchFamily="18" charset="0"/>
              </a:rPr>
              <a:t>o</a:t>
            </a:r>
            <a:r>
              <a:rPr lang="en-US" sz="1800" dirty="0">
                <a:ea typeface="Arial" panose="020B0604020202020204" pitchFamily="34" charset="0"/>
                <a:cs typeface="Times New Roman" panose="02020603050405020304" pitchFamily="18" charset="0"/>
              </a:rPr>
              <a:t>n,</a:t>
            </a:r>
            <a:r>
              <a:rPr lang="en-US" sz="1800" spc="10" dirty="0">
                <a:ea typeface="Arial" panose="020B0604020202020204" pitchFamily="34" charset="0"/>
                <a:cs typeface="Times New Roman" panose="02020603050405020304" pitchFamily="18" charset="0"/>
              </a:rPr>
              <a:t> </a:t>
            </a:r>
            <a:r>
              <a:rPr lang="en-US" sz="1800" spc="-5" dirty="0">
                <a:ea typeface="Arial" panose="020B0604020202020204" pitchFamily="34" charset="0"/>
                <a:cs typeface="Times New Roman" panose="02020603050405020304" pitchFamily="18" charset="0"/>
              </a:rPr>
              <a:t>S</a:t>
            </a:r>
            <a:r>
              <a:rPr lang="en-US" sz="1800" dirty="0">
                <a:ea typeface="Arial" panose="020B0604020202020204" pitchFamily="34" charset="0"/>
                <a:cs typeface="Times New Roman" panose="02020603050405020304" pitchFamily="18" charset="0"/>
              </a:rPr>
              <a:t>e</a:t>
            </a:r>
            <a:r>
              <a:rPr lang="en-US" sz="1800" spc="-15" dirty="0">
                <a:ea typeface="Arial" panose="020B0604020202020204" pitchFamily="34" charset="0"/>
                <a:cs typeface="Times New Roman" panose="02020603050405020304" pitchFamily="18" charset="0"/>
              </a:rPr>
              <a:t>c</a:t>
            </a:r>
            <a:r>
              <a:rPr lang="en-US" sz="1800" spc="5" dirty="0">
                <a:ea typeface="Arial" panose="020B0604020202020204" pitchFamily="34" charset="0"/>
                <a:cs typeface="Times New Roman" panose="02020603050405020304" pitchFamily="18" charset="0"/>
              </a:rPr>
              <a:t>t</a:t>
            </a:r>
            <a:r>
              <a:rPr lang="en-US" sz="1800" spc="-5" dirty="0">
                <a:ea typeface="Arial" panose="020B0604020202020204" pitchFamily="34" charset="0"/>
                <a:cs typeface="Times New Roman" panose="02020603050405020304" pitchFamily="18" charset="0"/>
              </a:rPr>
              <a:t>i</a:t>
            </a:r>
            <a:r>
              <a:rPr lang="en-US" sz="1800" dirty="0">
                <a:ea typeface="Arial" panose="020B0604020202020204" pitchFamily="34" charset="0"/>
                <a:cs typeface="Times New Roman" panose="02020603050405020304" pitchFamily="18" charset="0"/>
              </a:rPr>
              <a:t>on 1</a:t>
            </a:r>
            <a:r>
              <a:rPr lang="en-US" sz="1800" spc="-5" dirty="0">
                <a:ea typeface="Arial" panose="020B0604020202020204" pitchFamily="34" charset="0"/>
                <a:cs typeface="Times New Roman" panose="02020603050405020304" pitchFamily="18" charset="0"/>
              </a:rPr>
              <a:t>0</a:t>
            </a:r>
            <a:r>
              <a:rPr lang="en-US" sz="1800" spc="-15" dirty="0">
                <a:ea typeface="Arial" panose="020B0604020202020204" pitchFamily="34" charset="0"/>
                <a:cs typeface="Times New Roman" panose="02020603050405020304" pitchFamily="18" charset="0"/>
              </a:rPr>
              <a:t>2</a:t>
            </a:r>
            <a:r>
              <a:rPr lang="en-US" sz="1800" dirty="0">
                <a:ea typeface="Arial" panose="020B0604020202020204" pitchFamily="34" charset="0"/>
                <a:cs typeface="Times New Roman" panose="02020603050405020304" pitchFamily="18" charset="0"/>
              </a:rPr>
              <a:t>, </a:t>
            </a:r>
            <a:r>
              <a:rPr lang="en-US" sz="1800" spc="-20" dirty="0">
                <a:ea typeface="Arial" panose="020B0604020202020204" pitchFamily="34" charset="0"/>
                <a:cs typeface="Times New Roman" panose="02020603050405020304" pitchFamily="18" charset="0"/>
              </a:rPr>
              <a:t>M</a:t>
            </a:r>
            <a:r>
              <a:rPr lang="en-US" sz="1800" spc="10" dirty="0">
                <a:ea typeface="Arial" panose="020B0604020202020204" pitchFamily="34" charset="0"/>
                <a:cs typeface="Times New Roman" panose="02020603050405020304" pitchFamily="18" charset="0"/>
              </a:rPr>
              <a:t>a</a:t>
            </a:r>
            <a:r>
              <a:rPr lang="en-US" sz="1800" spc="-5" dirty="0">
                <a:ea typeface="Arial" panose="020B0604020202020204" pitchFamily="34" charset="0"/>
                <a:cs typeface="Times New Roman" panose="02020603050405020304" pitchFamily="18" charset="0"/>
              </a:rPr>
              <a:t>i</a:t>
            </a:r>
            <a:r>
              <a:rPr lang="en-US" sz="1800" dirty="0">
                <a:ea typeface="Arial" panose="020B0604020202020204" pitchFamily="34" charset="0"/>
                <a:cs typeface="Times New Roman" panose="02020603050405020304" pitchFamily="18" charset="0"/>
              </a:rPr>
              <a:t>ntena</a:t>
            </a:r>
            <a:r>
              <a:rPr lang="en-US" sz="1800" spc="-5" dirty="0">
                <a:ea typeface="Arial" panose="020B0604020202020204" pitchFamily="34" charset="0"/>
                <a:cs typeface="Times New Roman" panose="02020603050405020304" pitchFamily="18" charset="0"/>
              </a:rPr>
              <a:t>n</a:t>
            </a:r>
            <a:r>
              <a:rPr lang="en-US" sz="1800" dirty="0">
                <a:ea typeface="Arial" panose="020B0604020202020204" pitchFamily="34" charset="0"/>
                <a:cs typeface="Times New Roman" panose="02020603050405020304" pitchFamily="18" charset="0"/>
              </a:rPr>
              <a:t>ce </a:t>
            </a:r>
            <a:r>
              <a:rPr lang="en-US" sz="1800" spc="-10" dirty="0">
                <a:ea typeface="Arial" panose="020B0604020202020204" pitchFamily="34" charset="0"/>
                <a:cs typeface="Times New Roman" panose="02020603050405020304" pitchFamily="18" charset="0"/>
              </a:rPr>
              <a:t>o</a:t>
            </a:r>
            <a:r>
              <a:rPr lang="en-US" sz="1800" dirty="0">
                <a:ea typeface="Arial" panose="020B0604020202020204" pitchFamily="34" charset="0"/>
                <a:cs typeface="Times New Roman" panose="02020603050405020304" pitchFamily="18" charset="0"/>
              </a:rPr>
              <a:t>f </a:t>
            </a:r>
            <a:r>
              <a:rPr lang="en-US" sz="1800" spc="10" dirty="0">
                <a:ea typeface="Arial" panose="020B0604020202020204" pitchFamily="34" charset="0"/>
                <a:cs typeface="Times New Roman" panose="02020603050405020304" pitchFamily="18" charset="0"/>
              </a:rPr>
              <a:t>T</a:t>
            </a:r>
            <a:r>
              <a:rPr lang="en-US" sz="1800" spc="5" dirty="0">
                <a:ea typeface="Arial" panose="020B0604020202020204" pitchFamily="34" charset="0"/>
                <a:cs typeface="Times New Roman" panose="02020603050405020304" pitchFamily="18" charset="0"/>
              </a:rPr>
              <a:t>r</a:t>
            </a:r>
            <a:r>
              <a:rPr lang="en-US" sz="1800" spc="-15" dirty="0">
                <a:ea typeface="Arial" panose="020B0604020202020204" pitchFamily="34" charset="0"/>
                <a:cs typeface="Times New Roman" panose="02020603050405020304" pitchFamily="18" charset="0"/>
              </a:rPr>
              <a:t>a</a:t>
            </a:r>
            <a:r>
              <a:rPr lang="en-US" sz="1800" spc="5" dirty="0">
                <a:ea typeface="Arial" panose="020B0604020202020204" pitchFamily="34" charset="0"/>
                <a:cs typeface="Times New Roman" panose="02020603050405020304" pitchFamily="18" charset="0"/>
              </a:rPr>
              <a:t>ff</a:t>
            </a:r>
            <a:r>
              <a:rPr lang="en-US" sz="1800" spc="-5" dirty="0">
                <a:ea typeface="Arial" panose="020B0604020202020204" pitchFamily="34" charset="0"/>
                <a:cs typeface="Times New Roman" panose="02020603050405020304" pitchFamily="18" charset="0"/>
              </a:rPr>
              <a:t>i</a:t>
            </a:r>
            <a:r>
              <a:rPr lang="en-US" sz="1800" dirty="0">
                <a:ea typeface="Arial" panose="020B0604020202020204" pitchFamily="34" charset="0"/>
                <a:cs typeface="Times New Roman" panose="02020603050405020304" pitchFamily="18" charset="0"/>
              </a:rPr>
              <a:t>c</a:t>
            </a:r>
            <a:r>
              <a:rPr lang="en-US" sz="1800" spc="5" dirty="0">
                <a:ea typeface="Arial" panose="020B0604020202020204" pitchFamily="34" charset="0"/>
                <a:cs typeface="Times New Roman" panose="02020603050405020304" pitchFamily="18" charset="0"/>
              </a:rPr>
              <a:t> </a:t>
            </a:r>
            <a:r>
              <a:rPr lang="en-US" sz="1800" spc="-15" dirty="0">
                <a:ea typeface="Arial" panose="020B0604020202020204" pitchFamily="34" charset="0"/>
                <a:cs typeface="Times New Roman" panose="02020603050405020304" pitchFamily="18" charset="0"/>
              </a:rPr>
              <a:t>a</a:t>
            </a:r>
            <a:r>
              <a:rPr lang="en-US" sz="1800" dirty="0">
                <a:ea typeface="Arial" panose="020B0604020202020204" pitchFamily="34" charset="0"/>
                <a:cs typeface="Times New Roman" panose="02020603050405020304" pitchFamily="18" charset="0"/>
              </a:rPr>
              <a:t>nd </a:t>
            </a:r>
            <a:r>
              <a:rPr lang="en-US" sz="1800" spc="5" dirty="0">
                <a:ea typeface="Arial" panose="020B0604020202020204" pitchFamily="34" charset="0"/>
                <a:cs typeface="Times New Roman" panose="02020603050405020304" pitchFamily="18" charset="0"/>
              </a:rPr>
              <a:t>t</a:t>
            </a:r>
            <a:r>
              <a:rPr lang="en-US" sz="1800" dirty="0">
                <a:ea typeface="Arial" panose="020B0604020202020204" pitchFamily="34" charset="0"/>
                <a:cs typeface="Times New Roman" panose="02020603050405020304" pitchFamily="18" charset="0"/>
              </a:rPr>
              <a:t>he</a:t>
            </a:r>
            <a:r>
              <a:rPr lang="en-US" sz="1800" spc="-10" dirty="0">
                <a:ea typeface="Arial" panose="020B0604020202020204" pitchFamily="34" charset="0"/>
                <a:cs typeface="Times New Roman" panose="02020603050405020304" pitchFamily="18" charset="0"/>
              </a:rPr>
              <a:t> </a:t>
            </a:r>
            <a:r>
              <a:rPr lang="en-US" sz="1800" spc="-5" dirty="0">
                <a:ea typeface="Arial" panose="020B0604020202020204" pitchFamily="34" charset="0"/>
                <a:cs typeface="Times New Roman" panose="02020603050405020304" pitchFamily="18" charset="0"/>
              </a:rPr>
              <a:t>l</a:t>
            </a:r>
            <a:r>
              <a:rPr lang="en-US" sz="1800" dirty="0">
                <a:ea typeface="Arial" panose="020B0604020202020204" pitchFamily="34" charset="0"/>
                <a:cs typeface="Times New Roman" panose="02020603050405020304" pitchFamily="18" charset="0"/>
              </a:rPr>
              <a:t>ate</a:t>
            </a:r>
            <a:r>
              <a:rPr lang="en-US" sz="1800" spc="-10" dirty="0">
                <a:ea typeface="Arial" panose="020B0604020202020204" pitchFamily="34" charset="0"/>
                <a:cs typeface="Times New Roman" panose="02020603050405020304" pitchFamily="18" charset="0"/>
              </a:rPr>
              <a:t>s</a:t>
            </a:r>
            <a:r>
              <a:rPr lang="en-US" sz="1800" dirty="0">
                <a:ea typeface="Arial" panose="020B0604020202020204" pitchFamily="34" charset="0"/>
                <a:cs typeface="Times New Roman" panose="02020603050405020304" pitchFamily="18" charset="0"/>
              </a:rPr>
              <a:t>t</a:t>
            </a:r>
            <a:r>
              <a:rPr lang="en-US" sz="1800" spc="10" dirty="0">
                <a:ea typeface="Arial" panose="020B0604020202020204" pitchFamily="34" charset="0"/>
                <a:cs typeface="Times New Roman" panose="02020603050405020304" pitchFamily="18" charset="0"/>
              </a:rPr>
              <a:t> </a:t>
            </a:r>
            <a:r>
              <a:rPr lang="en-US" sz="1800" dirty="0">
                <a:ea typeface="Arial" panose="020B0604020202020204" pitchFamily="34" charset="0"/>
                <a:cs typeface="Times New Roman" panose="02020603050405020304" pitchFamily="18" charset="0"/>
              </a:rPr>
              <a:t>e</a:t>
            </a:r>
            <a:r>
              <a:rPr lang="en-US" sz="1800" spc="-5" dirty="0">
                <a:ea typeface="Arial" panose="020B0604020202020204" pitchFamily="34" charset="0"/>
                <a:cs typeface="Times New Roman" panose="02020603050405020304" pitchFamily="18" charset="0"/>
              </a:rPr>
              <a:t>di</a:t>
            </a:r>
            <a:r>
              <a:rPr lang="en-US" sz="1800" spc="5" dirty="0">
                <a:ea typeface="Arial" panose="020B0604020202020204" pitchFamily="34" charset="0"/>
                <a:cs typeface="Times New Roman" panose="02020603050405020304" pitchFamily="18" charset="0"/>
              </a:rPr>
              <a:t>t</a:t>
            </a:r>
            <a:r>
              <a:rPr lang="en-US" sz="1800" spc="-5" dirty="0">
                <a:ea typeface="Arial" panose="020B0604020202020204" pitchFamily="34" charset="0"/>
                <a:cs typeface="Times New Roman" panose="02020603050405020304" pitchFamily="18" charset="0"/>
              </a:rPr>
              <a:t>i</a:t>
            </a:r>
            <a:r>
              <a:rPr lang="en-US" sz="1800" dirty="0">
                <a:ea typeface="Arial" panose="020B0604020202020204" pitchFamily="34" charset="0"/>
                <a:cs typeface="Times New Roman" panose="02020603050405020304" pitchFamily="18" charset="0"/>
              </a:rPr>
              <a:t>on </a:t>
            </a:r>
            <a:r>
              <a:rPr lang="en-US" sz="1800" spc="-15" dirty="0">
                <a:ea typeface="Arial" panose="020B0604020202020204" pitchFamily="34" charset="0"/>
                <a:cs typeface="Times New Roman" panose="02020603050405020304" pitchFamily="18" charset="0"/>
              </a:rPr>
              <a:t>o</a:t>
            </a:r>
            <a:r>
              <a:rPr lang="en-US" sz="1800" dirty="0">
                <a:ea typeface="Arial" panose="020B0604020202020204" pitchFamily="34" charset="0"/>
                <a:cs typeface="Times New Roman" panose="02020603050405020304" pitchFamily="18" charset="0"/>
              </a:rPr>
              <a:t>f </a:t>
            </a:r>
            <a:r>
              <a:rPr lang="en-US" sz="1800" spc="5" dirty="0">
                <a:ea typeface="Arial" panose="020B0604020202020204" pitchFamily="34" charset="0"/>
                <a:cs typeface="Times New Roman" panose="02020603050405020304" pitchFamily="18" charset="0"/>
              </a:rPr>
              <a:t>t</a:t>
            </a:r>
            <a:r>
              <a:rPr lang="en-US" sz="1800" spc="-15" dirty="0">
                <a:ea typeface="Arial" panose="020B0604020202020204" pitchFamily="34" charset="0"/>
                <a:cs typeface="Times New Roman" panose="02020603050405020304" pitchFamily="18" charset="0"/>
              </a:rPr>
              <a:t>h</a:t>
            </a:r>
            <a:r>
              <a:rPr lang="en-US" sz="1800" dirty="0">
                <a:ea typeface="Arial" panose="020B0604020202020204" pitchFamily="34" charset="0"/>
                <a:cs typeface="Times New Roman" panose="02020603050405020304" pitchFamily="18" charset="0"/>
              </a:rPr>
              <a:t>e F</a:t>
            </a:r>
            <a:r>
              <a:rPr lang="en-US" sz="1800" spc="-5" dirty="0">
                <a:ea typeface="Arial" panose="020B0604020202020204" pitchFamily="34" charset="0"/>
                <a:cs typeface="Times New Roman" panose="02020603050405020304" pitchFamily="18" charset="0"/>
              </a:rPr>
              <a:t>l</a:t>
            </a:r>
            <a:r>
              <a:rPr lang="en-US" sz="1800" dirty="0">
                <a:ea typeface="Arial" panose="020B0604020202020204" pitchFamily="34" charset="0"/>
                <a:cs typeface="Times New Roman" panose="02020603050405020304" pitchFamily="18" charset="0"/>
              </a:rPr>
              <a:t>ori</a:t>
            </a:r>
            <a:r>
              <a:rPr lang="en-US" sz="1800" spc="-5" dirty="0">
                <a:ea typeface="Arial" panose="020B0604020202020204" pitchFamily="34" charset="0"/>
                <a:cs typeface="Times New Roman" panose="02020603050405020304" pitchFamily="18" charset="0"/>
              </a:rPr>
              <a:t>d</a:t>
            </a:r>
            <a:r>
              <a:rPr lang="en-US" sz="1800" dirty="0">
                <a:ea typeface="Arial" panose="020B0604020202020204" pitchFamily="34" charset="0"/>
                <a:cs typeface="Times New Roman" panose="02020603050405020304" pitchFamily="18" charset="0"/>
              </a:rPr>
              <a:t>a D</a:t>
            </a:r>
            <a:r>
              <a:rPr lang="en-US" sz="1800" spc="-5" dirty="0">
                <a:ea typeface="Arial" panose="020B0604020202020204" pitchFamily="34" charset="0"/>
                <a:cs typeface="Times New Roman" panose="02020603050405020304" pitchFamily="18" charset="0"/>
              </a:rPr>
              <a:t>e</a:t>
            </a:r>
            <a:r>
              <a:rPr lang="en-US" sz="1800" dirty="0">
                <a:ea typeface="Arial" panose="020B0604020202020204" pitchFamily="34" charset="0"/>
                <a:cs typeface="Times New Roman" panose="02020603050405020304" pitchFamily="18" charset="0"/>
              </a:rPr>
              <a:t>p</a:t>
            </a:r>
            <a:r>
              <a:rPr lang="en-US" sz="1800" spc="-5" dirty="0">
                <a:ea typeface="Arial" panose="020B0604020202020204" pitchFamily="34" charset="0"/>
                <a:cs typeface="Times New Roman" panose="02020603050405020304" pitchFamily="18" charset="0"/>
              </a:rPr>
              <a:t>a</a:t>
            </a:r>
            <a:r>
              <a:rPr lang="en-US" sz="1800" spc="-10" dirty="0">
                <a:ea typeface="Arial" panose="020B0604020202020204" pitchFamily="34" charset="0"/>
                <a:cs typeface="Times New Roman" panose="02020603050405020304" pitchFamily="18" charset="0"/>
              </a:rPr>
              <a:t>r</a:t>
            </a:r>
            <a:r>
              <a:rPr lang="en-US" sz="1800" spc="5" dirty="0">
                <a:ea typeface="Arial" panose="020B0604020202020204" pitchFamily="34" charset="0"/>
                <a:cs typeface="Times New Roman" panose="02020603050405020304" pitchFamily="18" charset="0"/>
              </a:rPr>
              <a:t>tm</a:t>
            </a:r>
            <a:r>
              <a:rPr lang="en-US" sz="1800" dirty="0">
                <a:ea typeface="Arial" panose="020B0604020202020204" pitchFamily="34" charset="0"/>
                <a:cs typeface="Times New Roman" panose="02020603050405020304" pitchFamily="18" charset="0"/>
              </a:rPr>
              <a:t>e</a:t>
            </a:r>
            <a:r>
              <a:rPr lang="en-US" sz="1800" spc="-15" dirty="0">
                <a:ea typeface="Arial" panose="020B0604020202020204" pitchFamily="34" charset="0"/>
                <a:cs typeface="Times New Roman" panose="02020603050405020304" pitchFamily="18" charset="0"/>
              </a:rPr>
              <a:t>n</a:t>
            </a:r>
            <a:r>
              <a:rPr lang="en-US" sz="1800" dirty="0">
                <a:ea typeface="Arial" panose="020B0604020202020204" pitchFamily="34" charset="0"/>
                <a:cs typeface="Times New Roman" panose="02020603050405020304" pitchFamily="18" charset="0"/>
              </a:rPr>
              <a:t>t</a:t>
            </a:r>
            <a:r>
              <a:rPr lang="en-US" sz="1800" spc="10" dirty="0">
                <a:ea typeface="Arial" panose="020B0604020202020204" pitchFamily="34" charset="0"/>
                <a:cs typeface="Times New Roman" panose="02020603050405020304" pitchFamily="18" charset="0"/>
              </a:rPr>
              <a:t> </a:t>
            </a:r>
            <a:r>
              <a:rPr lang="en-US" sz="1800" spc="-15" dirty="0">
                <a:ea typeface="Arial" panose="020B0604020202020204" pitchFamily="34" charset="0"/>
                <a:cs typeface="Times New Roman" panose="02020603050405020304" pitchFamily="18" charset="0"/>
              </a:rPr>
              <a:t>o</a:t>
            </a:r>
            <a:r>
              <a:rPr lang="en-US" sz="1800" dirty="0">
                <a:ea typeface="Arial" panose="020B0604020202020204" pitchFamily="34" charset="0"/>
                <a:cs typeface="Times New Roman" panose="02020603050405020304" pitchFamily="18" charset="0"/>
              </a:rPr>
              <a:t>f </a:t>
            </a:r>
            <a:r>
              <a:rPr lang="en-US" sz="1800" spc="10" dirty="0">
                <a:ea typeface="Arial" panose="020B0604020202020204" pitchFamily="34" charset="0"/>
                <a:cs typeface="Times New Roman" panose="02020603050405020304" pitchFamily="18" charset="0"/>
              </a:rPr>
              <a:t>T</a:t>
            </a:r>
            <a:r>
              <a:rPr lang="en-US" sz="1800" spc="5" dirty="0">
                <a:ea typeface="Arial" panose="020B0604020202020204" pitchFamily="34" charset="0"/>
                <a:cs typeface="Times New Roman" panose="02020603050405020304" pitchFamily="18" charset="0"/>
              </a:rPr>
              <a:t>r</a:t>
            </a:r>
            <a:r>
              <a:rPr lang="en-US" sz="1800" spc="-15" dirty="0">
                <a:ea typeface="Arial" panose="020B0604020202020204" pitchFamily="34" charset="0"/>
                <a:cs typeface="Times New Roman" panose="02020603050405020304" pitchFamily="18" charset="0"/>
              </a:rPr>
              <a:t>a</a:t>
            </a:r>
            <a:r>
              <a:rPr lang="en-US" sz="1800" dirty="0">
                <a:ea typeface="Arial" panose="020B0604020202020204" pitchFamily="34" charset="0"/>
                <a:cs typeface="Times New Roman" panose="02020603050405020304" pitchFamily="18" charset="0"/>
              </a:rPr>
              <a:t>ns</a:t>
            </a:r>
            <a:r>
              <a:rPr lang="en-US" sz="1800" spc="-5" dirty="0">
                <a:ea typeface="Arial" panose="020B0604020202020204" pitchFamily="34" charset="0"/>
                <a:cs typeface="Times New Roman" panose="02020603050405020304" pitchFamily="18" charset="0"/>
              </a:rPr>
              <a:t>p</a:t>
            </a:r>
            <a:r>
              <a:rPr lang="en-US" sz="1800" dirty="0">
                <a:ea typeface="Arial" panose="020B0604020202020204" pitchFamily="34" charset="0"/>
                <a:cs typeface="Times New Roman" panose="02020603050405020304" pitchFamily="18" charset="0"/>
              </a:rPr>
              <a:t>o</a:t>
            </a:r>
            <a:r>
              <a:rPr lang="en-US" sz="1800" spc="-10" dirty="0">
                <a:ea typeface="Arial" panose="020B0604020202020204" pitchFamily="34" charset="0"/>
                <a:cs typeface="Times New Roman" panose="02020603050405020304" pitchFamily="18" charset="0"/>
              </a:rPr>
              <a:t>r</a:t>
            </a:r>
            <a:r>
              <a:rPr lang="en-US" sz="1800" spc="5" dirty="0">
                <a:ea typeface="Arial" panose="020B0604020202020204" pitchFamily="34" charset="0"/>
                <a:cs typeface="Times New Roman" panose="02020603050405020304" pitchFamily="18" charset="0"/>
              </a:rPr>
              <a:t>t</a:t>
            </a:r>
            <a:r>
              <a:rPr lang="en-US" sz="1800" dirty="0">
                <a:ea typeface="Arial" panose="020B0604020202020204" pitchFamily="34" charset="0"/>
                <a:cs typeface="Times New Roman" panose="02020603050405020304" pitchFamily="18" charset="0"/>
              </a:rPr>
              <a:t>ati</a:t>
            </a:r>
            <a:r>
              <a:rPr lang="en-US" sz="1800" spc="-5" dirty="0">
                <a:ea typeface="Arial" panose="020B0604020202020204" pitchFamily="34" charset="0"/>
                <a:cs typeface="Times New Roman" panose="02020603050405020304" pitchFamily="18" charset="0"/>
              </a:rPr>
              <a:t>o</a:t>
            </a:r>
            <a:r>
              <a:rPr lang="en-US" sz="1800" dirty="0">
                <a:ea typeface="Arial" panose="020B0604020202020204" pitchFamily="34" charset="0"/>
                <a:cs typeface="Times New Roman" panose="02020603050405020304" pitchFamily="18" charset="0"/>
              </a:rPr>
              <a:t>n</a:t>
            </a:r>
            <a:r>
              <a:rPr lang="en-US" sz="1800" spc="-10" dirty="0">
                <a:ea typeface="Arial" panose="020B0604020202020204" pitchFamily="34" charset="0"/>
                <a:cs typeface="Times New Roman" panose="02020603050405020304" pitchFamily="18" charset="0"/>
              </a:rPr>
              <a:t> </a:t>
            </a:r>
            <a:r>
              <a:rPr lang="en-US" sz="1800" spc="5" dirty="0">
                <a:ea typeface="Arial" panose="020B0604020202020204" pitchFamily="34" charset="0"/>
                <a:cs typeface="Times New Roman" panose="02020603050405020304" pitchFamily="18" charset="0"/>
              </a:rPr>
              <a:t>(</a:t>
            </a:r>
            <a:r>
              <a:rPr lang="en-US" sz="1800" dirty="0">
                <a:ea typeface="Arial" panose="020B0604020202020204" pitchFamily="34" charset="0"/>
                <a:cs typeface="Times New Roman" panose="02020603050405020304" pitchFamily="18" charset="0"/>
              </a:rPr>
              <a:t>F</a:t>
            </a:r>
            <a:r>
              <a:rPr lang="en-US" sz="1800" spc="-10" dirty="0">
                <a:ea typeface="Arial" panose="020B0604020202020204" pitchFamily="34" charset="0"/>
                <a:cs typeface="Times New Roman" panose="02020603050405020304" pitchFamily="18" charset="0"/>
              </a:rPr>
              <a:t>D</a:t>
            </a:r>
            <a:r>
              <a:rPr lang="en-US" sz="1800" spc="-5" dirty="0">
                <a:ea typeface="Arial" panose="020B0604020202020204" pitchFamily="34" charset="0"/>
                <a:cs typeface="Times New Roman" panose="02020603050405020304" pitchFamily="18" charset="0"/>
              </a:rPr>
              <a:t>O</a:t>
            </a:r>
            <a:r>
              <a:rPr lang="en-US" sz="1800" dirty="0">
                <a:ea typeface="Arial" panose="020B0604020202020204" pitchFamily="34" charset="0"/>
                <a:cs typeface="Times New Roman" panose="02020603050405020304" pitchFamily="18" charset="0"/>
              </a:rPr>
              <a:t>T)</a:t>
            </a:r>
            <a:r>
              <a:rPr lang="en-US" sz="1800" spc="5" dirty="0">
                <a:ea typeface="Arial" panose="020B0604020202020204" pitchFamily="34" charset="0"/>
                <a:cs typeface="Times New Roman" panose="02020603050405020304" pitchFamily="18" charset="0"/>
              </a:rPr>
              <a:t> </a:t>
            </a:r>
            <a:r>
              <a:rPr lang="en-US" sz="1800" spc="-15" dirty="0">
                <a:ea typeface="Arial" panose="020B0604020202020204" pitchFamily="34" charset="0"/>
                <a:cs typeface="Times New Roman" panose="02020603050405020304" pitchFamily="18" charset="0"/>
              </a:rPr>
              <a:t>Standard Plans for Road Construction.</a:t>
            </a:r>
            <a:r>
              <a:rPr lang="en-US" sz="1800" dirty="0">
                <a:ea typeface="Arial" panose="020B060402020202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8998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EC7A1-443B-4028-8F9A-976A702B42FF}"/>
              </a:ext>
            </a:extLst>
          </p:cNvPr>
          <p:cNvSpPr txBox="1">
            <a:spLocks/>
          </p:cNvSpPr>
          <p:nvPr/>
        </p:nvSpPr>
        <p:spPr>
          <a:xfrm>
            <a:off x="228600" y="112693"/>
            <a:ext cx="8763000" cy="954107"/>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style>
          <a:lnRef idx="0">
            <a:scrgbClr r="0" g="0" b="0"/>
          </a:lnRef>
          <a:fillRef idx="1001">
            <a:schemeClr val="lt1"/>
          </a:fillRef>
          <a:effectRef idx="0">
            <a:scrgbClr r="0" g="0" b="0"/>
          </a:effectRef>
          <a:fontRef idx="major"/>
        </p:style>
        <p:txBody>
          <a:bodyPr wrap="square"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dirty="0"/>
              <a:t>REVERSIBLE EXPRESS LANES (REL) BRIDGE </a:t>
            </a:r>
          </a:p>
          <a:p>
            <a:pPr>
              <a:defRPr/>
            </a:pPr>
            <a:r>
              <a:rPr lang="en-US" sz="2800" b="1" dirty="0"/>
              <a:t>AESTHETIC LIGHTING</a:t>
            </a:r>
            <a:endParaRPr lang="en-US" altLang="en-US" sz="2800" b="1" dirty="0">
              <a:ea typeface="Arial Unicode MS" panose="020B0604020202020204" pitchFamily="34" charset="-128"/>
              <a:cs typeface="Leelawadee" panose="020B0502040204020203" pitchFamily="34" charset="-34"/>
            </a:endParaRPr>
          </a:p>
        </p:txBody>
      </p:sp>
      <p:sp>
        <p:nvSpPr>
          <p:cNvPr id="5" name="Rectangle 4">
            <a:extLst>
              <a:ext uri="{FF2B5EF4-FFF2-40B4-BE49-F238E27FC236}">
                <a16:creationId xmlns:a16="http://schemas.microsoft.com/office/drawing/2014/main" id="{9AC2CE55-B871-4CE8-8CDE-5CBF02B5510D}"/>
              </a:ext>
            </a:extLst>
          </p:cNvPr>
          <p:cNvSpPr/>
          <p:nvPr/>
        </p:nvSpPr>
        <p:spPr>
          <a:xfrm>
            <a:off x="0" y="2103189"/>
            <a:ext cx="9144000" cy="3017236"/>
          </a:xfrm>
          <a:prstGeom prst="rect">
            <a:avLst/>
          </a:prstGeom>
        </p:spPr>
        <p:txBody>
          <a:bodyPr wrap="square">
            <a:spAutoFit/>
          </a:bodyPr>
          <a:lstStyle/>
          <a:p>
            <a:pPr marL="977900" marR="258445" indent="-457200">
              <a:lnSpc>
                <a:spcPct val="99000"/>
              </a:lnSpc>
              <a:spcBef>
                <a:spcPts val="0"/>
              </a:spcBef>
              <a:spcAft>
                <a:spcPts val="0"/>
              </a:spcAft>
              <a:tabLst>
                <a:tab pos="977900" algn="l"/>
              </a:tabLst>
            </a:pPr>
            <a:r>
              <a:rPr lang="en-US" dirty="0">
                <a:ea typeface="Arial" panose="020B0604020202020204" pitchFamily="34" charset="0"/>
                <a:cs typeface="Times New Roman" panose="02020603050405020304" pitchFamily="18" charset="0"/>
              </a:rPr>
              <a:t>	</a:t>
            </a:r>
            <a:r>
              <a:rPr lang="en-US" spc="10" dirty="0">
                <a:ea typeface="Arial" panose="020B0604020202020204" pitchFamily="34" charset="0"/>
                <a:cs typeface="Times New Roman" panose="02020603050405020304" pitchFamily="18" charset="0"/>
              </a:rPr>
              <a:t>Work performance duration is </a:t>
            </a:r>
            <a:r>
              <a:rPr lang="en-US" b="1" spc="10" dirty="0">
                <a:ea typeface="Arial" panose="020B0604020202020204" pitchFamily="34" charset="0"/>
                <a:cs typeface="Times New Roman" panose="02020603050405020304" pitchFamily="18" charset="0"/>
              </a:rPr>
              <a:t>365 calendar days</a:t>
            </a:r>
            <a:r>
              <a:rPr lang="en-US" spc="10" dirty="0">
                <a:ea typeface="Arial" panose="020B0604020202020204" pitchFamily="34" charset="0"/>
                <a:cs typeface="Times New Roman" panose="02020603050405020304" pitchFamily="18" charset="0"/>
              </a:rPr>
              <a:t> and includes active work and material acquisition and fabrication. </a:t>
            </a:r>
            <a:r>
              <a:rPr lang="en-US" b="1" u="sng" spc="10" dirty="0">
                <a:ea typeface="Arial" panose="020B0604020202020204" pitchFamily="34" charset="0"/>
                <a:cs typeface="Times New Roman" panose="02020603050405020304" pitchFamily="18" charset="0"/>
              </a:rPr>
              <a:t>However, it is THEA’s goal to have the entire aesthetic lighting system functional, and if not the entire system at least the system section from the downtown end to the Selmon/I-4 Connector Interchange functional before the Superbowl on February 7, 2021</a:t>
            </a:r>
            <a:r>
              <a:rPr lang="en-US" spc="10" dirty="0">
                <a:ea typeface="Arial" panose="020B060402020202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987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EC7A1-443B-4028-8F9A-976A702B42FF}"/>
              </a:ext>
            </a:extLst>
          </p:cNvPr>
          <p:cNvSpPr txBox="1">
            <a:spLocks/>
          </p:cNvSpPr>
          <p:nvPr/>
        </p:nvSpPr>
        <p:spPr>
          <a:xfrm>
            <a:off x="228600" y="112693"/>
            <a:ext cx="8763000" cy="954107"/>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style>
          <a:lnRef idx="0">
            <a:scrgbClr r="0" g="0" b="0"/>
          </a:lnRef>
          <a:fillRef idx="1001">
            <a:schemeClr val="lt1"/>
          </a:fillRef>
          <a:effectRef idx="0">
            <a:scrgbClr r="0" g="0" b="0"/>
          </a:effectRef>
          <a:fontRef idx="major"/>
        </p:style>
        <p:txBody>
          <a:bodyPr wrap="square"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dirty="0"/>
              <a:t>REVERSIBLE EXPRESS LANES (REL) BRIDGE </a:t>
            </a:r>
          </a:p>
          <a:p>
            <a:pPr>
              <a:defRPr/>
            </a:pPr>
            <a:r>
              <a:rPr lang="en-US" sz="2800" b="1" dirty="0"/>
              <a:t>AESTHETIC LIGHTING</a:t>
            </a:r>
            <a:endParaRPr lang="en-US" altLang="en-US" sz="2800" b="1" dirty="0">
              <a:ea typeface="Arial Unicode MS" panose="020B0604020202020204" pitchFamily="34" charset="-128"/>
              <a:cs typeface="Leelawadee" panose="020B0502040204020203" pitchFamily="34" charset="-34"/>
            </a:endParaRPr>
          </a:p>
        </p:txBody>
      </p:sp>
      <p:pic>
        <p:nvPicPr>
          <p:cNvPr id="2" name="Picture 1">
            <a:extLst>
              <a:ext uri="{FF2B5EF4-FFF2-40B4-BE49-F238E27FC236}">
                <a16:creationId xmlns:a16="http://schemas.microsoft.com/office/drawing/2014/main" id="{9CEEF1AD-3AA5-4D16-A959-D0E061B229D8}"/>
              </a:ext>
            </a:extLst>
          </p:cNvPr>
          <p:cNvPicPr>
            <a:picLocks noChangeAspect="1"/>
          </p:cNvPicPr>
          <p:nvPr/>
        </p:nvPicPr>
        <p:blipFill>
          <a:blip r:embed="rId2"/>
          <a:stretch>
            <a:fillRect/>
          </a:stretch>
        </p:blipFill>
        <p:spPr>
          <a:xfrm>
            <a:off x="609600" y="1566565"/>
            <a:ext cx="8255419" cy="3886200"/>
          </a:xfrm>
          <a:prstGeom prst="rect">
            <a:avLst/>
          </a:prstGeom>
        </p:spPr>
      </p:pic>
      <p:sp>
        <p:nvSpPr>
          <p:cNvPr id="5" name="TextBox 4">
            <a:extLst>
              <a:ext uri="{FF2B5EF4-FFF2-40B4-BE49-F238E27FC236}">
                <a16:creationId xmlns:a16="http://schemas.microsoft.com/office/drawing/2014/main" id="{B39DC65A-C6F6-4093-A6E9-B0042878DC32}"/>
              </a:ext>
            </a:extLst>
          </p:cNvPr>
          <p:cNvSpPr txBox="1"/>
          <p:nvPr/>
        </p:nvSpPr>
        <p:spPr>
          <a:xfrm>
            <a:off x="2209800" y="1828800"/>
            <a:ext cx="152400" cy="215444"/>
          </a:xfrm>
          <a:prstGeom prst="rect">
            <a:avLst/>
          </a:prstGeom>
          <a:solidFill>
            <a:schemeClr val="bg1"/>
          </a:solidFill>
        </p:spPr>
        <p:txBody>
          <a:bodyPr wrap="square" rtlCol="0">
            <a:spAutoFit/>
          </a:bodyPr>
          <a:lstStyle/>
          <a:p>
            <a:r>
              <a:rPr lang="en-US" sz="800" dirty="0"/>
              <a:t> </a:t>
            </a:r>
          </a:p>
        </p:txBody>
      </p:sp>
    </p:spTree>
    <p:extLst>
      <p:ext uri="{BB962C8B-B14F-4D97-AF65-F5344CB8AC3E}">
        <p14:creationId xmlns:p14="http://schemas.microsoft.com/office/powerpoint/2010/main" val="3133607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EC7A1-443B-4028-8F9A-976A702B42FF}"/>
              </a:ext>
            </a:extLst>
          </p:cNvPr>
          <p:cNvSpPr txBox="1">
            <a:spLocks/>
          </p:cNvSpPr>
          <p:nvPr/>
        </p:nvSpPr>
        <p:spPr>
          <a:xfrm>
            <a:off x="228600" y="112693"/>
            <a:ext cx="8763000" cy="954107"/>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style>
          <a:lnRef idx="0">
            <a:scrgbClr r="0" g="0" b="0"/>
          </a:lnRef>
          <a:fillRef idx="1001">
            <a:schemeClr val="lt1"/>
          </a:fillRef>
          <a:effectRef idx="0">
            <a:scrgbClr r="0" g="0" b="0"/>
          </a:effectRef>
          <a:fontRef idx="major"/>
        </p:style>
        <p:txBody>
          <a:bodyPr wrap="square"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dirty="0"/>
              <a:t>REVERSIBLE EXPRESS LANES (REL) BRIDGE </a:t>
            </a:r>
          </a:p>
          <a:p>
            <a:pPr>
              <a:defRPr/>
            </a:pPr>
            <a:r>
              <a:rPr lang="en-US" sz="2800" b="1" dirty="0"/>
              <a:t>AESTHETIC LIGHTING</a:t>
            </a:r>
            <a:endParaRPr lang="en-US" altLang="en-US" sz="2800" b="1" dirty="0">
              <a:ea typeface="Arial Unicode MS" panose="020B0604020202020204" pitchFamily="34" charset="-128"/>
              <a:cs typeface="Leelawadee" panose="020B0502040204020203" pitchFamily="34" charset="-34"/>
            </a:endParaRPr>
          </a:p>
        </p:txBody>
      </p:sp>
      <p:sp>
        <p:nvSpPr>
          <p:cNvPr id="5" name="TextBox 4">
            <a:extLst>
              <a:ext uri="{FF2B5EF4-FFF2-40B4-BE49-F238E27FC236}">
                <a16:creationId xmlns:a16="http://schemas.microsoft.com/office/drawing/2014/main" id="{B39DC65A-C6F6-4093-A6E9-B0042878DC32}"/>
              </a:ext>
            </a:extLst>
          </p:cNvPr>
          <p:cNvSpPr txBox="1"/>
          <p:nvPr/>
        </p:nvSpPr>
        <p:spPr>
          <a:xfrm>
            <a:off x="2209800" y="1828800"/>
            <a:ext cx="152400" cy="215444"/>
          </a:xfrm>
          <a:prstGeom prst="rect">
            <a:avLst/>
          </a:prstGeom>
          <a:solidFill>
            <a:schemeClr val="bg1"/>
          </a:solidFill>
        </p:spPr>
        <p:txBody>
          <a:bodyPr wrap="square" rtlCol="0">
            <a:spAutoFit/>
          </a:bodyPr>
          <a:lstStyle/>
          <a:p>
            <a:r>
              <a:rPr lang="en-US" sz="800" dirty="0"/>
              <a:t> </a:t>
            </a:r>
          </a:p>
        </p:txBody>
      </p:sp>
      <p:sp>
        <p:nvSpPr>
          <p:cNvPr id="6" name="Rectangle 5">
            <a:extLst>
              <a:ext uri="{FF2B5EF4-FFF2-40B4-BE49-F238E27FC236}">
                <a16:creationId xmlns:a16="http://schemas.microsoft.com/office/drawing/2014/main" id="{7168DC29-1530-46C8-BB85-FB6F3E756DB7}"/>
              </a:ext>
            </a:extLst>
          </p:cNvPr>
          <p:cNvSpPr/>
          <p:nvPr/>
        </p:nvSpPr>
        <p:spPr>
          <a:xfrm>
            <a:off x="0" y="1587667"/>
            <a:ext cx="8991600" cy="4287136"/>
          </a:xfrm>
          <a:prstGeom prst="rect">
            <a:avLst/>
          </a:prstGeom>
        </p:spPr>
        <p:txBody>
          <a:bodyPr wrap="square">
            <a:spAutoFit/>
          </a:bodyPr>
          <a:lstStyle/>
          <a:p>
            <a:pPr marL="63500" marR="0" algn="just">
              <a:lnSpc>
                <a:spcPct val="107000"/>
              </a:lnSpc>
              <a:spcBef>
                <a:spcPts val="0"/>
              </a:spcBef>
              <a:spcAft>
                <a:spcPts val="0"/>
              </a:spcAft>
              <a:tabLst>
                <a:tab pos="520700" algn="l"/>
              </a:tabLst>
            </a:pPr>
            <a:r>
              <a:rPr lang="en-US" b="1" dirty="0">
                <a:ea typeface="Arial" panose="020B0604020202020204" pitchFamily="34" charset="0"/>
                <a:cs typeface="Times New Roman" panose="02020603050405020304" pitchFamily="18" charset="0"/>
              </a:rPr>
              <a:t>	</a:t>
            </a:r>
            <a:r>
              <a:rPr lang="en-US" b="1" spc="-5" dirty="0">
                <a:ea typeface="Arial" panose="020B0604020202020204" pitchFamily="34" charset="0"/>
                <a:cs typeface="Times New Roman" panose="02020603050405020304" pitchFamily="18" charset="0"/>
              </a:rPr>
              <a:t>Plans and Quantities will be provided</a:t>
            </a:r>
          </a:p>
          <a:p>
            <a:pPr marL="63500" marR="0" algn="just">
              <a:lnSpc>
                <a:spcPct val="107000"/>
              </a:lnSpc>
              <a:spcBef>
                <a:spcPts val="0"/>
              </a:spcBef>
              <a:spcAft>
                <a:spcPts val="0"/>
              </a:spcAft>
              <a:tabLst>
                <a:tab pos="520700" algn="l"/>
              </a:tabLst>
            </a:pPr>
            <a:endParaRPr lang="en-US" b="1" spc="-5" dirty="0">
              <a:latin typeface="Calibri" panose="020F0502020204030204" pitchFamily="34" charset="0"/>
              <a:ea typeface="Calibri" panose="020F0502020204030204" pitchFamily="34" charset="0"/>
              <a:cs typeface="Times New Roman" panose="02020603050405020304" pitchFamily="18" charset="0"/>
            </a:endParaRPr>
          </a:p>
          <a:p>
            <a:pPr marL="63500" marR="0" algn="just">
              <a:lnSpc>
                <a:spcPct val="107000"/>
              </a:lnSpc>
              <a:spcBef>
                <a:spcPts val="0"/>
              </a:spcBef>
              <a:spcAft>
                <a:spcPts val="0"/>
              </a:spcAft>
              <a:tabLst>
                <a:tab pos="520700" algn="l"/>
              </a:tabLst>
            </a:pPr>
            <a:r>
              <a:rPr lang="en-US" b="1" spc="-5" dirty="0">
                <a:latin typeface="Calibri" panose="020F0502020204030204" pitchFamily="34" charset="0"/>
                <a:ea typeface="Calibri" panose="020F0502020204030204" pitchFamily="34" charset="0"/>
                <a:cs typeface="Times New Roman" panose="02020603050405020304" pitchFamily="18" charset="0"/>
              </a:rPr>
              <a:t>	</a:t>
            </a:r>
            <a:r>
              <a:rPr lang="en-US" b="1" spc="-5" dirty="0">
                <a:cs typeface="Times New Roman" panose="02020603050405020304" pitchFamily="18" charset="0"/>
              </a:rPr>
              <a:t>Bid Bond will be required</a:t>
            </a:r>
          </a:p>
          <a:p>
            <a:pPr marL="63500" marR="0" algn="just">
              <a:lnSpc>
                <a:spcPct val="107000"/>
              </a:lnSpc>
              <a:spcBef>
                <a:spcPts val="0"/>
              </a:spcBef>
              <a:spcAft>
                <a:spcPts val="0"/>
              </a:spcAft>
              <a:tabLst>
                <a:tab pos="520700" algn="l"/>
              </a:tabLst>
            </a:pPr>
            <a:endParaRPr lang="en-US" b="1" spc="-5" dirty="0">
              <a:cs typeface="Times New Roman" panose="02020603050405020304" pitchFamily="18" charset="0"/>
            </a:endParaRPr>
          </a:p>
          <a:p>
            <a:pPr marL="63500" marR="0" algn="just">
              <a:lnSpc>
                <a:spcPct val="107000"/>
              </a:lnSpc>
              <a:spcBef>
                <a:spcPts val="0"/>
              </a:spcBef>
              <a:spcAft>
                <a:spcPts val="0"/>
              </a:spcAft>
              <a:tabLst>
                <a:tab pos="520700" algn="l"/>
              </a:tabLst>
            </a:pPr>
            <a:r>
              <a:rPr lang="en-US" b="1" spc="-5" dirty="0">
                <a:cs typeface="Times New Roman" panose="02020603050405020304" pitchFamily="18" charset="0"/>
              </a:rPr>
              <a:t>	Bid Tabulation Spreadsheets with Pay Items and 	Quantities will 	be provided for contractors to submit</a:t>
            </a:r>
          </a:p>
          <a:p>
            <a:pPr marL="63500" marR="0" algn="just">
              <a:lnSpc>
                <a:spcPct val="107000"/>
              </a:lnSpc>
              <a:spcBef>
                <a:spcPts val="0"/>
              </a:spcBef>
              <a:spcAft>
                <a:spcPts val="0"/>
              </a:spcAft>
              <a:tabLst>
                <a:tab pos="520700" algn="l"/>
              </a:tabLst>
            </a:pPr>
            <a:endParaRPr lang="en-US" b="1" spc="-5" dirty="0">
              <a:cs typeface="Times New Roman" panose="02020603050405020304" pitchFamily="18" charset="0"/>
            </a:endParaRPr>
          </a:p>
          <a:p>
            <a:pPr marL="63500" marR="0" algn="just">
              <a:lnSpc>
                <a:spcPct val="107000"/>
              </a:lnSpc>
              <a:spcBef>
                <a:spcPts val="0"/>
              </a:spcBef>
              <a:spcAft>
                <a:spcPts val="0"/>
              </a:spcAft>
              <a:tabLst>
                <a:tab pos="520700" algn="l"/>
              </a:tabLst>
            </a:pPr>
            <a:r>
              <a:rPr lang="en-US" b="1" spc="-5" dirty="0">
                <a:cs typeface="Times New Roman" panose="02020603050405020304" pitchFamily="18" charset="0"/>
              </a:rPr>
              <a:t>	Contractors will submit bids for the Base Bid Plans and 	the Bid Alternate Plans</a:t>
            </a:r>
          </a:p>
          <a:p>
            <a:pPr marL="0" marR="0" algn="just">
              <a:lnSpc>
                <a:spcPts val="700"/>
              </a:lnSpc>
              <a:spcBef>
                <a:spcPts val="5"/>
              </a:spcBef>
              <a:spcAft>
                <a:spcPts val="0"/>
              </a:spcAft>
            </a:pPr>
            <a:r>
              <a:rPr lang="en-US" sz="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977900" marR="27940" indent="-457200" algn="just">
              <a:lnSpc>
                <a:spcPct val="99000"/>
              </a:lnSpc>
              <a:spcBef>
                <a:spcPts val="0"/>
              </a:spcBef>
              <a:spcAft>
                <a:spcPts val="0"/>
              </a:spcAft>
              <a:tabLst>
                <a:tab pos="977900" algn="l"/>
              </a:tabLst>
            </a:pPr>
            <a:r>
              <a:rPr lang="en-US" sz="1800" dirty="0">
                <a:ea typeface="Arial" panose="020B0604020202020204" pitchFamily="34" charset="0"/>
                <a:cs typeface="Times New Roman" panose="02020603050405020304" pitchFamily="18" charset="0"/>
              </a:rPr>
              <a:t>	</a:t>
            </a:r>
            <a:endParaRPr lang="en-US" sz="1800" spc="10" dirty="0">
              <a:ea typeface="Arial" panose="020B0604020202020204" pitchFamily="34" charset="0"/>
              <a:cs typeface="Times New Roman" panose="02020603050405020304" pitchFamily="18" charset="0"/>
            </a:endParaRPr>
          </a:p>
          <a:p>
            <a:pPr marL="977900" marR="27940" indent="-457200" algn="just">
              <a:lnSpc>
                <a:spcPct val="99000"/>
              </a:lnSpc>
              <a:spcBef>
                <a:spcPts val="0"/>
              </a:spcBef>
              <a:spcAft>
                <a:spcPts val="0"/>
              </a:spcAft>
              <a:tabLst>
                <a:tab pos="977900" algn="l"/>
              </a:tabLst>
            </a:pPr>
            <a:endParaRPr lang="en-US" sz="1800" spc="1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7837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5FF18-FCC8-41AA-9565-8BAA058E3BBA}"/>
              </a:ext>
            </a:extLst>
          </p:cNvPr>
          <p:cNvSpPr>
            <a:spLocks noGrp="1"/>
          </p:cNvSpPr>
          <p:nvPr>
            <p:ph type="title"/>
          </p:nvPr>
        </p:nvSpPr>
        <p:spPr>
          <a:xfrm>
            <a:off x="609600" y="-152400"/>
            <a:ext cx="7886700" cy="1325563"/>
          </a:xfrm>
        </p:spPr>
        <p:txBody>
          <a:bodyPr>
            <a:normAutofit fontScale="90000"/>
          </a:bodyPr>
          <a:lstStyle/>
          <a:p>
            <a:br>
              <a:rPr lang="en-US" dirty="0"/>
            </a:br>
            <a:r>
              <a:rPr lang="en-US" dirty="0"/>
              <a:t> </a:t>
            </a:r>
            <a:r>
              <a:rPr lang="en-US" sz="4000" b="1" dirty="0"/>
              <a:t>CEI/PUBLIC INVOLVEMENT</a:t>
            </a:r>
            <a:br>
              <a:rPr lang="en-US" altLang="en-US" sz="2700" b="1" dirty="0">
                <a:ea typeface="Arial Unicode MS" panose="020B0604020202020204" pitchFamily="34" charset="-128"/>
                <a:cs typeface="Leelawadee" panose="020B0502040204020203" pitchFamily="34" charset="-34"/>
              </a:rPr>
            </a:br>
            <a:endParaRPr lang="en-US" sz="2700" dirty="0"/>
          </a:p>
        </p:txBody>
      </p:sp>
      <p:sp>
        <p:nvSpPr>
          <p:cNvPr id="4" name="TextBox 3">
            <a:extLst>
              <a:ext uri="{FF2B5EF4-FFF2-40B4-BE49-F238E27FC236}">
                <a16:creationId xmlns:a16="http://schemas.microsoft.com/office/drawing/2014/main" id="{350A3E04-6FA4-45F7-90C0-0427BAC8D062}"/>
              </a:ext>
            </a:extLst>
          </p:cNvPr>
          <p:cNvSpPr txBox="1"/>
          <p:nvPr/>
        </p:nvSpPr>
        <p:spPr>
          <a:xfrm>
            <a:off x="1066800" y="1981200"/>
            <a:ext cx="6934200" cy="2677656"/>
          </a:xfrm>
          <a:prstGeom prst="rect">
            <a:avLst/>
          </a:prstGeom>
          <a:noFill/>
        </p:spPr>
        <p:txBody>
          <a:bodyPr wrap="square" rtlCol="0">
            <a:spAutoFit/>
          </a:bodyPr>
          <a:lstStyle/>
          <a:p>
            <a:r>
              <a:rPr lang="en-US" dirty="0"/>
              <a:t>The CEI contract has been advertised for selection of a consultant. The ELOI are due on Tuesday, January 14</a:t>
            </a:r>
            <a:r>
              <a:rPr lang="en-US" baseline="30000" dirty="0"/>
              <a:t>th</a:t>
            </a:r>
            <a:r>
              <a:rPr lang="en-US" dirty="0"/>
              <a:t> and the Selection Meeting is Thursday, January 16</a:t>
            </a:r>
            <a:r>
              <a:rPr lang="en-US" baseline="30000" dirty="0"/>
              <a:t>th</a:t>
            </a:r>
            <a:r>
              <a:rPr lang="en-US" dirty="0"/>
              <a:t>.</a:t>
            </a:r>
          </a:p>
          <a:p>
            <a:endParaRPr lang="en-US" dirty="0"/>
          </a:p>
          <a:p>
            <a:r>
              <a:rPr lang="en-US" dirty="0"/>
              <a:t>Sue Chrzan &amp; THEA staff and consultant to perform Public Involvement efforts</a:t>
            </a:r>
          </a:p>
        </p:txBody>
      </p:sp>
    </p:spTree>
    <p:extLst>
      <p:ext uri="{BB962C8B-B14F-4D97-AF65-F5344CB8AC3E}">
        <p14:creationId xmlns:p14="http://schemas.microsoft.com/office/powerpoint/2010/main" val="228073877"/>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481200-3BB2-4CA3-9D54-1077F6F76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75C9E1-92D8-4F3F-B61F-74EC884466EE}"/>
              </a:ext>
            </a:extLst>
          </p:cNvPr>
          <p:cNvSpPr>
            <a:spLocks noGrp="1"/>
          </p:cNvSpPr>
          <p:nvPr>
            <p:ph type="title"/>
          </p:nvPr>
        </p:nvSpPr>
        <p:spPr>
          <a:xfrm>
            <a:off x="5666994" y="-76200"/>
            <a:ext cx="3477006" cy="6858000"/>
          </a:xfrm>
          <a:solidFill>
            <a:srgbClr val="00B0F0"/>
          </a:solidFill>
        </p:spPr>
        <p:txBody>
          <a:bodyPr>
            <a:normAutofit/>
          </a:bodyPr>
          <a:lstStyle/>
          <a:p>
            <a:r>
              <a:rPr lang="en-US" b="1" dirty="0">
                <a:solidFill>
                  <a:srgbClr val="FFFFFF"/>
                </a:solidFill>
                <a:effectLst>
                  <a:outerShdw blurRad="38100" dist="38100" dir="2700000" algn="tl">
                    <a:srgbClr val="000000">
                      <a:alpha val="43137"/>
                    </a:srgbClr>
                  </a:outerShdw>
                </a:effectLst>
              </a:rPr>
              <a:t>Schedule</a:t>
            </a:r>
          </a:p>
        </p:txBody>
      </p:sp>
      <p:graphicFrame>
        <p:nvGraphicFramePr>
          <p:cNvPr id="5" name="Content Placeholder 2">
            <a:extLst>
              <a:ext uri="{FF2B5EF4-FFF2-40B4-BE49-F238E27FC236}">
                <a16:creationId xmlns:a16="http://schemas.microsoft.com/office/drawing/2014/main" id="{7AE560FC-64D8-47A5-81D9-82F2427EF4B1}"/>
              </a:ext>
            </a:extLst>
          </p:cNvPr>
          <p:cNvGraphicFramePr>
            <a:graphicFrameLocks noGrp="1"/>
          </p:cNvGraphicFramePr>
          <p:nvPr>
            <p:ph idx="1"/>
            <p:extLst>
              <p:ext uri="{D42A27DB-BD31-4B8C-83A1-F6EECF244321}">
                <p14:modId xmlns:p14="http://schemas.microsoft.com/office/powerpoint/2010/main" val="2382415139"/>
              </p:ext>
            </p:extLst>
          </p:nvPr>
        </p:nvGraphicFramePr>
        <p:xfrm>
          <a:off x="533400" y="228600"/>
          <a:ext cx="470177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8001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481200-3BB2-4CA3-9D54-1077F6F76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75C9E1-92D8-4F3F-B61F-74EC884466EE}"/>
              </a:ext>
            </a:extLst>
          </p:cNvPr>
          <p:cNvSpPr>
            <a:spLocks noGrp="1"/>
          </p:cNvSpPr>
          <p:nvPr>
            <p:ph type="title"/>
          </p:nvPr>
        </p:nvSpPr>
        <p:spPr>
          <a:xfrm>
            <a:off x="5666994" y="-76200"/>
            <a:ext cx="3477006" cy="6858000"/>
          </a:xfrm>
          <a:solidFill>
            <a:srgbClr val="00B0F0"/>
          </a:solidFill>
        </p:spPr>
        <p:txBody>
          <a:bodyPr>
            <a:normAutofit/>
          </a:bodyPr>
          <a:lstStyle/>
          <a:p>
            <a:r>
              <a:rPr lang="en-US" b="1" dirty="0">
                <a:solidFill>
                  <a:srgbClr val="FFFFFF"/>
                </a:solidFill>
                <a:effectLst>
                  <a:outerShdw blurRad="38100" dist="38100" dir="2700000" algn="tl">
                    <a:srgbClr val="000000">
                      <a:alpha val="43137"/>
                    </a:srgbClr>
                  </a:outerShdw>
                </a:effectLst>
              </a:rPr>
              <a:t>Schedule</a:t>
            </a:r>
          </a:p>
        </p:txBody>
      </p:sp>
      <p:graphicFrame>
        <p:nvGraphicFramePr>
          <p:cNvPr id="5" name="Content Placeholder 2">
            <a:extLst>
              <a:ext uri="{FF2B5EF4-FFF2-40B4-BE49-F238E27FC236}">
                <a16:creationId xmlns:a16="http://schemas.microsoft.com/office/drawing/2014/main" id="{7AE560FC-64D8-47A5-81D9-82F2427EF4B1}"/>
              </a:ext>
            </a:extLst>
          </p:cNvPr>
          <p:cNvGraphicFramePr>
            <a:graphicFrameLocks noGrp="1"/>
          </p:cNvGraphicFramePr>
          <p:nvPr>
            <p:ph idx="1"/>
            <p:extLst>
              <p:ext uri="{D42A27DB-BD31-4B8C-83A1-F6EECF244321}">
                <p14:modId xmlns:p14="http://schemas.microsoft.com/office/powerpoint/2010/main" val="3617785381"/>
              </p:ext>
            </p:extLst>
          </p:nvPr>
        </p:nvGraphicFramePr>
        <p:xfrm>
          <a:off x="533400" y="228600"/>
          <a:ext cx="470177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3905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A498-3728-4428-A28D-F16994D0B0DD}"/>
              </a:ext>
            </a:extLst>
          </p:cNvPr>
          <p:cNvSpPr>
            <a:spLocks noGrp="1"/>
          </p:cNvSpPr>
          <p:nvPr>
            <p:ph type="title"/>
          </p:nvPr>
        </p:nvSpPr>
        <p:spPr>
          <a:xfrm>
            <a:off x="1828800" y="-35442"/>
            <a:ext cx="7886700" cy="1325563"/>
          </a:xfrm>
        </p:spPr>
        <p:txBody>
          <a:bodyPr vert="horz" lIns="91440" tIns="45720" rIns="91440" bIns="45720" rtlCol="0" anchor="ctr">
            <a:normAutofit/>
          </a:bodyPr>
          <a:lstStyle/>
          <a:p>
            <a:pPr algn="l" eaLnBrk="1" hangingPunct="1">
              <a:lnSpc>
                <a:spcPct val="90000"/>
              </a:lnSpc>
            </a:pPr>
            <a:r>
              <a:rPr lang="en-US" altLang="en-US" b="1" kern="1200" dirty="0">
                <a:solidFill>
                  <a:schemeClr val="tx1"/>
                </a:solidFill>
                <a:effectLst>
                  <a:outerShdw blurRad="38100" dist="38100" dir="2700000" algn="tl">
                    <a:srgbClr val="000000">
                      <a:alpha val="43137"/>
                    </a:srgbClr>
                  </a:outerShdw>
                </a:effectLst>
                <a:latin typeface="+mj-lt"/>
                <a:ea typeface="+mj-ea"/>
                <a:cs typeface="+mj-cs"/>
              </a:rPr>
              <a:t>Project Documents</a:t>
            </a:r>
            <a:br>
              <a:rPr lang="en-US" altLang="en-US" b="1" kern="1200" dirty="0">
                <a:solidFill>
                  <a:schemeClr val="tx1"/>
                </a:solidFill>
                <a:latin typeface="+mj-lt"/>
                <a:ea typeface="+mj-ea"/>
                <a:cs typeface="+mj-cs"/>
              </a:rPr>
            </a:br>
            <a:endParaRPr lang="en-US" kern="1200" dirty="0">
              <a:solidFill>
                <a:schemeClr val="tx1"/>
              </a:solidFill>
              <a:latin typeface="+mj-lt"/>
              <a:ea typeface="+mj-ea"/>
              <a:cs typeface="+mj-cs"/>
            </a:endParaRPr>
          </a:p>
        </p:txBody>
      </p:sp>
      <p:graphicFrame>
        <p:nvGraphicFramePr>
          <p:cNvPr id="6" name="Content Placeholder 2">
            <a:extLst>
              <a:ext uri="{FF2B5EF4-FFF2-40B4-BE49-F238E27FC236}">
                <a16:creationId xmlns:a16="http://schemas.microsoft.com/office/drawing/2014/main" id="{E483DBED-83CF-4D74-9371-19C1C7DB3476}"/>
              </a:ext>
            </a:extLst>
          </p:cNvPr>
          <p:cNvGraphicFramePr/>
          <p:nvPr>
            <p:extLst>
              <p:ext uri="{D42A27DB-BD31-4B8C-83A1-F6EECF244321}">
                <p14:modId xmlns:p14="http://schemas.microsoft.com/office/powerpoint/2010/main" val="1679896720"/>
              </p:ext>
            </p:extLst>
          </p:nvPr>
        </p:nvGraphicFramePr>
        <p:xfrm>
          <a:off x="0" y="6096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0868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1CC6B-49C0-4645-AF60-0B2138B22C7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4536" y="1226973"/>
            <a:ext cx="3035882" cy="3035882"/>
          </a:xfrm>
          <a:prstGeom prst="rect">
            <a:avLst/>
          </a:prstGeom>
        </p:spPr>
      </p:pic>
      <p:sp>
        <p:nvSpPr>
          <p:cNvPr id="4" name="Title 1">
            <a:extLst>
              <a:ext uri="{FF2B5EF4-FFF2-40B4-BE49-F238E27FC236}">
                <a16:creationId xmlns:a16="http://schemas.microsoft.com/office/drawing/2014/main" id="{EB6CF059-3AFC-4B5D-A8CF-B7290C85EC49}"/>
              </a:ext>
            </a:extLst>
          </p:cNvPr>
          <p:cNvSpPr txBox="1">
            <a:spLocks/>
          </p:cNvSpPr>
          <p:nvPr/>
        </p:nvSpPr>
        <p:spPr>
          <a:xfrm>
            <a:off x="4343400" y="533400"/>
            <a:ext cx="4025793" cy="2889114"/>
          </a:xfrm>
          <a:prstGeom prst="rect">
            <a:avLst/>
          </a:prstGeom>
        </p:spPr>
        <p:txBody>
          <a:bodyPr vert="horz" lIns="91440" tIns="45720" rIns="91440" bIns="45720" rtlCol="0" anchor="b"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sz="6000" b="1" kern="1200" dirty="0">
                <a:solidFill>
                  <a:schemeClr val="tx1"/>
                </a:solidFill>
                <a:latin typeface="+mj-lt"/>
                <a:ea typeface="+mj-ea"/>
                <a:cs typeface="+mj-cs"/>
              </a:rPr>
              <a:t>Questions?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9C2F53-804F-420A-9F85-E0CD2A493B20}"/>
              </a:ext>
            </a:extLst>
          </p:cNvPr>
          <p:cNvSpPr>
            <a:spLocks noGrp="1"/>
          </p:cNvSpPr>
          <p:nvPr>
            <p:ph idx="1"/>
          </p:nvPr>
        </p:nvSpPr>
        <p:spPr>
          <a:xfrm>
            <a:off x="573405" y="1447800"/>
            <a:ext cx="6553200" cy="4343400"/>
          </a:xfrm>
        </p:spPr>
        <p:txBody>
          <a:bodyPr vert="horz" lIns="91440" tIns="45720" rIns="91440" bIns="45720" rtlCol="0" anchor="ctr">
            <a:normAutofit/>
          </a:bodyPr>
          <a:lstStyle/>
          <a:p>
            <a:pPr indent="-228600" eaLnBrk="1" hangingPunct="1">
              <a:lnSpc>
                <a:spcPct val="90000"/>
              </a:lnSpc>
            </a:pPr>
            <a:r>
              <a:rPr lang="en-US" sz="2400" dirty="0"/>
              <a:t>Project Overview</a:t>
            </a:r>
          </a:p>
          <a:p>
            <a:pPr indent="-228600" eaLnBrk="1" hangingPunct="1">
              <a:lnSpc>
                <a:spcPct val="90000"/>
              </a:lnSpc>
            </a:pPr>
            <a:r>
              <a:rPr lang="en-US" sz="2400" dirty="0"/>
              <a:t>CEI/Public Involvement</a:t>
            </a:r>
          </a:p>
          <a:p>
            <a:pPr indent="-228600" eaLnBrk="1" hangingPunct="1">
              <a:lnSpc>
                <a:spcPct val="90000"/>
              </a:lnSpc>
            </a:pPr>
            <a:r>
              <a:rPr lang="en-US" sz="2400" dirty="0"/>
              <a:t>Schedule</a:t>
            </a:r>
          </a:p>
          <a:p>
            <a:pPr indent="-228600" eaLnBrk="1" hangingPunct="1">
              <a:lnSpc>
                <a:spcPct val="90000"/>
              </a:lnSpc>
            </a:pPr>
            <a:r>
              <a:rPr lang="en-US" sz="2400" dirty="0"/>
              <a:t>Project Documents</a:t>
            </a:r>
          </a:p>
          <a:p>
            <a:pPr indent="-228600" eaLnBrk="1" hangingPunct="1">
              <a:lnSpc>
                <a:spcPct val="90000"/>
              </a:lnSpc>
            </a:pPr>
            <a:r>
              <a:rPr lang="en-US" sz="2400" dirty="0"/>
              <a:t>Questions</a:t>
            </a:r>
          </a:p>
          <a:p>
            <a:pPr indent="-228600" eaLnBrk="1" hangingPunct="1">
              <a:lnSpc>
                <a:spcPct val="90000"/>
              </a:lnSpc>
            </a:pPr>
            <a:endParaRPr lang="en-US" sz="1900" dirty="0"/>
          </a:p>
        </p:txBody>
      </p:sp>
      <p:sp>
        <p:nvSpPr>
          <p:cNvPr id="6" name="Title 1">
            <a:extLst>
              <a:ext uri="{FF2B5EF4-FFF2-40B4-BE49-F238E27FC236}">
                <a16:creationId xmlns:a16="http://schemas.microsoft.com/office/drawing/2014/main" id="{B163FDA1-709F-4322-AEA2-7C8DD16DA84F}"/>
              </a:ext>
            </a:extLst>
          </p:cNvPr>
          <p:cNvSpPr txBox="1">
            <a:spLocks/>
          </p:cNvSpPr>
          <p:nvPr/>
        </p:nvSpPr>
        <p:spPr>
          <a:xfrm>
            <a:off x="1034603" y="228600"/>
            <a:ext cx="5605629" cy="1325563"/>
          </a:xfrm>
          <a:prstGeom prst="rect">
            <a:avLst/>
          </a:prstGeom>
        </p:spPr>
        <p:txBody>
          <a:bodyPr vert="horz" lIns="91440" tIns="45720" rIns="91440" bIns="45720" rtlCol="0" anchor="ctr"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b="1" kern="1200" dirty="0">
                <a:solidFill>
                  <a:schemeClr val="tx1"/>
                </a:solidFill>
                <a:ea typeface="+mj-ea"/>
                <a:cs typeface="+mj-cs"/>
              </a:rPr>
              <a:t>Agenda</a:t>
            </a:r>
          </a:p>
        </p:txBody>
      </p:sp>
      <p:pic>
        <p:nvPicPr>
          <p:cNvPr id="4" name="Picture 3">
            <a:extLst>
              <a:ext uri="{FF2B5EF4-FFF2-40B4-BE49-F238E27FC236}">
                <a16:creationId xmlns:a16="http://schemas.microsoft.com/office/drawing/2014/main" id="{08BB42E8-A282-4C1B-9073-13AA08BED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6771" y="2815284"/>
            <a:ext cx="1104686" cy="122742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EC7A1-443B-4028-8F9A-976A702B42FF}"/>
              </a:ext>
            </a:extLst>
          </p:cNvPr>
          <p:cNvSpPr txBox="1">
            <a:spLocks/>
          </p:cNvSpPr>
          <p:nvPr/>
        </p:nvSpPr>
        <p:spPr>
          <a:xfrm>
            <a:off x="228600" y="112693"/>
            <a:ext cx="8763000" cy="954107"/>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style>
          <a:lnRef idx="0">
            <a:scrgbClr r="0" g="0" b="0"/>
          </a:lnRef>
          <a:fillRef idx="1001">
            <a:schemeClr val="lt1"/>
          </a:fillRef>
          <a:effectRef idx="0">
            <a:scrgbClr r="0" g="0" b="0"/>
          </a:effectRef>
          <a:fontRef idx="major"/>
        </p:style>
        <p:txBody>
          <a:bodyPr wrap="square"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dirty="0"/>
              <a:t>REVERSIBLE EXPRESS LANES (REL) BRIDGE </a:t>
            </a:r>
          </a:p>
          <a:p>
            <a:pPr>
              <a:defRPr/>
            </a:pPr>
            <a:r>
              <a:rPr lang="en-US" sz="2800" b="1" dirty="0"/>
              <a:t>AESTHETIC LIGHTING</a:t>
            </a:r>
            <a:endParaRPr lang="en-US" altLang="en-US" sz="2800" b="1" dirty="0">
              <a:ea typeface="Arial Unicode MS" panose="020B0604020202020204" pitchFamily="34" charset="-128"/>
              <a:cs typeface="Leelawadee" panose="020B0502040204020203" pitchFamily="34" charset="-34"/>
            </a:endParaRPr>
          </a:p>
        </p:txBody>
      </p:sp>
      <p:sp>
        <p:nvSpPr>
          <p:cNvPr id="5" name="Rectangle 4">
            <a:extLst>
              <a:ext uri="{FF2B5EF4-FFF2-40B4-BE49-F238E27FC236}">
                <a16:creationId xmlns:a16="http://schemas.microsoft.com/office/drawing/2014/main" id="{6E86F76C-0777-4C13-AF22-2AF59E87C7F6}"/>
              </a:ext>
            </a:extLst>
          </p:cNvPr>
          <p:cNvSpPr/>
          <p:nvPr/>
        </p:nvSpPr>
        <p:spPr>
          <a:xfrm>
            <a:off x="0" y="1587667"/>
            <a:ext cx="8991600" cy="3593933"/>
          </a:xfrm>
          <a:prstGeom prst="rect">
            <a:avLst/>
          </a:prstGeom>
        </p:spPr>
        <p:txBody>
          <a:bodyPr wrap="square">
            <a:spAutoFit/>
          </a:bodyPr>
          <a:lstStyle/>
          <a:p>
            <a:pPr marL="63500" marR="0" algn="just">
              <a:lnSpc>
                <a:spcPct val="107000"/>
              </a:lnSpc>
              <a:spcBef>
                <a:spcPts val="0"/>
              </a:spcBef>
              <a:spcAft>
                <a:spcPts val="0"/>
              </a:spcAft>
              <a:tabLst>
                <a:tab pos="520700" algn="l"/>
              </a:tabLst>
            </a:pPr>
            <a:r>
              <a:rPr lang="en-US" b="1" dirty="0">
                <a:ea typeface="Arial" panose="020B0604020202020204" pitchFamily="34" charset="0"/>
                <a:cs typeface="Times New Roman" panose="02020603050405020304" pitchFamily="18" charset="0"/>
              </a:rPr>
              <a:t>	</a:t>
            </a:r>
            <a:r>
              <a:rPr lang="en-US" b="1" spc="-5" dirty="0">
                <a:ea typeface="Arial" panose="020B0604020202020204" pitchFamily="34" charset="0"/>
                <a:cs typeface="Times New Roman" panose="02020603050405020304" pitchFamily="18" charset="0"/>
              </a:rPr>
              <a:t>SC</a:t>
            </a:r>
            <a:r>
              <a:rPr lang="en-US" b="1" spc="5" dirty="0">
                <a:ea typeface="Arial" panose="020B0604020202020204" pitchFamily="34" charset="0"/>
                <a:cs typeface="Times New Roman" panose="02020603050405020304" pitchFamily="18" charset="0"/>
              </a:rPr>
              <a:t>O</a:t>
            </a:r>
            <a:r>
              <a:rPr lang="en-US" b="1" spc="-5" dirty="0">
                <a:ea typeface="Arial" panose="020B0604020202020204" pitchFamily="34" charset="0"/>
                <a:cs typeface="Times New Roman" panose="02020603050405020304" pitchFamily="18" charset="0"/>
              </a:rPr>
              <a:t>P</a:t>
            </a:r>
            <a:r>
              <a:rPr lang="en-US" b="1" dirty="0">
                <a:ea typeface="Arial" panose="020B0604020202020204" pitchFamily="34" charset="0"/>
                <a:cs typeface="Times New Roman" panose="02020603050405020304" pitchFamily="18" charset="0"/>
              </a:rPr>
              <a:t>E </a:t>
            </a:r>
            <a:r>
              <a:rPr lang="en-US" b="1" spc="5" dirty="0">
                <a:ea typeface="Arial" panose="020B0604020202020204" pitchFamily="34" charset="0"/>
                <a:cs typeface="Times New Roman" panose="02020603050405020304" pitchFamily="18" charset="0"/>
              </a:rPr>
              <a:t>O</a:t>
            </a:r>
            <a:r>
              <a:rPr lang="en-US" b="1" dirty="0">
                <a:ea typeface="Arial" panose="020B0604020202020204" pitchFamily="34" charset="0"/>
                <a:cs typeface="Times New Roman" panose="02020603050405020304" pitchFamily="18" charset="0"/>
              </a:rPr>
              <a:t>F</a:t>
            </a:r>
            <a:r>
              <a:rPr lang="en-US" b="1" spc="-10" dirty="0">
                <a:ea typeface="Arial" panose="020B0604020202020204" pitchFamily="34" charset="0"/>
                <a:cs typeface="Times New Roman" panose="02020603050405020304" pitchFamily="18" charset="0"/>
              </a:rPr>
              <a:t> W</a:t>
            </a:r>
            <a:r>
              <a:rPr lang="en-US" b="1" spc="5" dirty="0">
                <a:ea typeface="Arial" panose="020B0604020202020204" pitchFamily="34" charset="0"/>
                <a:cs typeface="Times New Roman" panose="02020603050405020304" pitchFamily="18" charset="0"/>
              </a:rPr>
              <a:t>O</a:t>
            </a:r>
            <a:r>
              <a:rPr lang="en-US" b="1" spc="-5" dirty="0">
                <a:ea typeface="Arial" panose="020B0604020202020204" pitchFamily="34" charset="0"/>
                <a:cs typeface="Times New Roman" panose="02020603050405020304" pitchFamily="18" charset="0"/>
              </a:rPr>
              <a:t>R</a:t>
            </a:r>
            <a:r>
              <a:rPr lang="en-US" b="1" dirty="0">
                <a:ea typeface="Arial" panose="020B0604020202020204" pitchFamily="34" charset="0"/>
                <a:cs typeface="Times New Roman" panose="02020603050405020304" pitchFamily="18" charset="0"/>
              </a:rPr>
              <a:t>K</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ts val="700"/>
              </a:lnSpc>
              <a:spcBef>
                <a:spcPts val="5"/>
              </a:spcBef>
              <a:spcAft>
                <a:spcPts val="0"/>
              </a:spcAft>
            </a:pPr>
            <a:r>
              <a:rPr lang="en-US" sz="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977900" marR="27940" indent="-457200" algn="just">
              <a:lnSpc>
                <a:spcPct val="99000"/>
              </a:lnSpc>
              <a:spcBef>
                <a:spcPts val="0"/>
              </a:spcBef>
              <a:spcAft>
                <a:spcPts val="0"/>
              </a:spcAft>
              <a:tabLst>
                <a:tab pos="977900" algn="l"/>
              </a:tabLst>
            </a:pPr>
            <a:r>
              <a:rPr lang="en-US" sz="1800" dirty="0">
                <a:ea typeface="Arial" panose="020B0604020202020204" pitchFamily="34" charset="0"/>
                <a:cs typeface="Times New Roman" panose="02020603050405020304" pitchFamily="18" charset="0"/>
              </a:rPr>
              <a:t>	</a:t>
            </a:r>
            <a:r>
              <a:rPr lang="en-US" sz="1800" spc="10" dirty="0">
                <a:ea typeface="Arial" panose="020B0604020202020204" pitchFamily="34" charset="0"/>
                <a:cs typeface="Times New Roman" panose="02020603050405020304" pitchFamily="18" charset="0"/>
              </a:rPr>
              <a:t>T</a:t>
            </a:r>
            <a:r>
              <a:rPr lang="en-US" sz="1800" dirty="0">
                <a:ea typeface="Arial" panose="020B0604020202020204" pitchFamily="34" charset="0"/>
                <a:cs typeface="Times New Roman" panose="02020603050405020304" pitchFamily="18" charset="0"/>
              </a:rPr>
              <a:t>he</a:t>
            </a:r>
            <a:r>
              <a:rPr lang="en-US" sz="1800" spc="-20" dirty="0">
                <a:ea typeface="Arial" panose="020B0604020202020204" pitchFamily="34" charset="0"/>
                <a:cs typeface="Times New Roman" panose="02020603050405020304" pitchFamily="18" charset="0"/>
              </a:rPr>
              <a:t> </a:t>
            </a:r>
            <a:r>
              <a:rPr lang="en-US" sz="1800" spc="10" dirty="0">
                <a:ea typeface="Arial" panose="020B0604020202020204" pitchFamily="34" charset="0"/>
                <a:cs typeface="Times New Roman" panose="02020603050405020304" pitchFamily="18" charset="0"/>
              </a:rPr>
              <a:t>g</a:t>
            </a:r>
            <a:r>
              <a:rPr lang="en-US" sz="1800" dirty="0">
                <a:ea typeface="Arial" panose="020B0604020202020204" pitchFamily="34" charset="0"/>
                <a:cs typeface="Times New Roman" panose="02020603050405020304" pitchFamily="18" charset="0"/>
              </a:rPr>
              <a:t>e</a:t>
            </a:r>
            <a:r>
              <a:rPr lang="en-US" sz="1800" spc="-5" dirty="0">
                <a:ea typeface="Arial" panose="020B0604020202020204" pitchFamily="34" charset="0"/>
                <a:cs typeface="Times New Roman" panose="02020603050405020304" pitchFamily="18" charset="0"/>
              </a:rPr>
              <a:t>n</a:t>
            </a:r>
            <a:r>
              <a:rPr lang="en-US" sz="1800" dirty="0">
                <a:ea typeface="Arial" panose="020B0604020202020204" pitchFamily="34" charset="0"/>
                <a:cs typeface="Times New Roman" panose="02020603050405020304" pitchFamily="18" charset="0"/>
              </a:rPr>
              <a:t>eral </a:t>
            </a:r>
            <a:r>
              <a:rPr lang="en-US" sz="1800" spc="-5" dirty="0">
                <a:ea typeface="Arial" panose="020B0604020202020204" pitchFamily="34" charset="0"/>
                <a:cs typeface="Times New Roman" panose="02020603050405020304" pitchFamily="18" charset="0"/>
              </a:rPr>
              <a:t>S</a:t>
            </a:r>
            <a:r>
              <a:rPr lang="en-US" sz="1800" dirty="0">
                <a:ea typeface="Arial" panose="020B0604020202020204" pitchFamily="34" charset="0"/>
                <a:cs typeface="Times New Roman" panose="02020603050405020304" pitchFamily="18" charset="0"/>
              </a:rPr>
              <a:t>co</a:t>
            </a:r>
            <a:r>
              <a:rPr lang="en-US" sz="1800" spc="-5" dirty="0">
                <a:ea typeface="Arial" panose="020B0604020202020204" pitchFamily="34" charset="0"/>
                <a:cs typeface="Times New Roman" panose="02020603050405020304" pitchFamily="18" charset="0"/>
              </a:rPr>
              <a:t>p</a:t>
            </a:r>
            <a:r>
              <a:rPr lang="en-US" sz="1800" dirty="0">
                <a:ea typeface="Arial" panose="020B0604020202020204" pitchFamily="34" charset="0"/>
                <a:cs typeface="Times New Roman" panose="02020603050405020304" pitchFamily="18" charset="0"/>
              </a:rPr>
              <a:t>e</a:t>
            </a:r>
            <a:r>
              <a:rPr lang="en-US" sz="1800" spc="-10" dirty="0">
                <a:ea typeface="Arial" panose="020B0604020202020204" pitchFamily="34" charset="0"/>
                <a:cs typeface="Times New Roman" panose="02020603050405020304" pitchFamily="18" charset="0"/>
              </a:rPr>
              <a:t> </a:t>
            </a:r>
            <a:r>
              <a:rPr lang="en-US" sz="1800" spc="-15" dirty="0">
                <a:ea typeface="Arial" panose="020B0604020202020204" pitchFamily="34" charset="0"/>
                <a:cs typeface="Times New Roman" panose="02020603050405020304" pitchFamily="18" charset="0"/>
              </a:rPr>
              <a:t>o</a:t>
            </a:r>
            <a:r>
              <a:rPr lang="en-US" sz="1800" dirty="0">
                <a:ea typeface="Arial" panose="020B0604020202020204" pitchFamily="34" charset="0"/>
                <a:cs typeface="Times New Roman" panose="02020603050405020304" pitchFamily="18" charset="0"/>
              </a:rPr>
              <a:t>f</a:t>
            </a:r>
            <a:r>
              <a:rPr lang="en-US" sz="1800" spc="-15" dirty="0">
                <a:ea typeface="Arial" panose="020B0604020202020204" pitchFamily="34" charset="0"/>
                <a:cs typeface="Times New Roman" panose="02020603050405020304" pitchFamily="18" charset="0"/>
              </a:rPr>
              <a:t> </a:t>
            </a:r>
            <a:r>
              <a:rPr lang="en-US" sz="1800" spc="15" dirty="0">
                <a:ea typeface="Arial" panose="020B0604020202020204" pitchFamily="34" charset="0"/>
                <a:cs typeface="Times New Roman" panose="02020603050405020304" pitchFamily="18" charset="0"/>
              </a:rPr>
              <a:t>W</a:t>
            </a:r>
            <a:r>
              <a:rPr lang="en-US" sz="1800" dirty="0">
                <a:ea typeface="Arial" panose="020B0604020202020204" pitchFamily="34" charset="0"/>
                <a:cs typeface="Times New Roman" panose="02020603050405020304" pitchFamily="18" charset="0"/>
              </a:rPr>
              <a:t>o</a:t>
            </a:r>
            <a:r>
              <a:rPr lang="en-US" sz="1800" spc="-10" dirty="0">
                <a:ea typeface="Arial" panose="020B0604020202020204" pitchFamily="34" charset="0"/>
                <a:cs typeface="Times New Roman" panose="02020603050405020304" pitchFamily="18" charset="0"/>
              </a:rPr>
              <a:t>r</a:t>
            </a:r>
            <a:r>
              <a:rPr lang="en-US" sz="1800" dirty="0">
                <a:ea typeface="Arial" panose="020B0604020202020204" pitchFamily="34" charset="0"/>
                <a:cs typeface="Times New Roman" panose="02020603050405020304" pitchFamily="18" charset="0"/>
              </a:rPr>
              <a:t>k</a:t>
            </a:r>
            <a:r>
              <a:rPr lang="en-US" sz="1800" spc="15" dirty="0">
                <a:ea typeface="Arial" panose="020B0604020202020204" pitchFamily="34" charset="0"/>
                <a:cs typeface="Times New Roman" panose="02020603050405020304" pitchFamily="18" charset="0"/>
              </a:rPr>
              <a:t> </a:t>
            </a:r>
            <a:r>
              <a:rPr lang="en-US" sz="1800" dirty="0">
                <a:ea typeface="Arial" panose="020B0604020202020204" pitchFamily="34" charset="0"/>
                <a:cs typeface="Times New Roman" panose="02020603050405020304" pitchFamily="18" charset="0"/>
              </a:rPr>
              <a:t>co</a:t>
            </a:r>
            <a:r>
              <a:rPr lang="en-US" sz="1800" spc="-15" dirty="0">
                <a:ea typeface="Arial" panose="020B0604020202020204" pitchFamily="34" charset="0"/>
                <a:cs typeface="Times New Roman" panose="02020603050405020304" pitchFamily="18" charset="0"/>
              </a:rPr>
              <a:t>n</a:t>
            </a:r>
            <a:r>
              <a:rPr lang="en-US" sz="1800" dirty="0">
                <a:ea typeface="Arial" panose="020B0604020202020204" pitchFamily="34" charset="0"/>
                <a:cs typeface="Times New Roman" panose="02020603050405020304" pitchFamily="18" charset="0"/>
              </a:rPr>
              <a:t>s</a:t>
            </a:r>
            <a:r>
              <a:rPr lang="en-US" sz="1800" spc="-5" dirty="0">
                <a:ea typeface="Arial" panose="020B0604020202020204" pitchFamily="34" charset="0"/>
                <a:cs typeface="Times New Roman" panose="02020603050405020304" pitchFamily="18" charset="0"/>
              </a:rPr>
              <a:t>i</a:t>
            </a:r>
            <a:r>
              <a:rPr lang="en-US" sz="1800" dirty="0">
                <a:ea typeface="Arial" panose="020B0604020202020204" pitchFamily="34" charset="0"/>
                <a:cs typeface="Times New Roman" panose="02020603050405020304" pitchFamily="18" charset="0"/>
              </a:rPr>
              <a:t>s</a:t>
            </a:r>
            <a:r>
              <a:rPr lang="en-US" sz="1800" spc="5" dirty="0">
                <a:ea typeface="Arial" panose="020B0604020202020204" pitchFamily="34" charset="0"/>
                <a:cs typeface="Times New Roman" panose="02020603050405020304" pitchFamily="18" charset="0"/>
              </a:rPr>
              <a:t>t</a:t>
            </a:r>
            <a:r>
              <a:rPr lang="en-US" sz="1800" dirty="0">
                <a:ea typeface="Arial" panose="020B0604020202020204" pitchFamily="34" charset="0"/>
                <a:cs typeface="Times New Roman" panose="02020603050405020304" pitchFamily="18" charset="0"/>
              </a:rPr>
              <a:t>s</a:t>
            </a:r>
            <a:r>
              <a:rPr lang="en-US" sz="1800" spc="-5" dirty="0">
                <a:ea typeface="Arial" panose="020B0604020202020204" pitchFamily="34" charset="0"/>
                <a:cs typeface="Times New Roman" panose="02020603050405020304" pitchFamily="18" charset="0"/>
              </a:rPr>
              <a:t> </a:t>
            </a:r>
            <a:r>
              <a:rPr lang="en-US" sz="1800" spc="-15" dirty="0">
                <a:ea typeface="Arial" panose="020B0604020202020204" pitchFamily="34" charset="0"/>
                <a:cs typeface="Times New Roman" panose="02020603050405020304" pitchFamily="18" charset="0"/>
              </a:rPr>
              <a:t>o</a:t>
            </a:r>
            <a:r>
              <a:rPr lang="en-US" sz="1800" spc="5" dirty="0">
                <a:ea typeface="Arial" panose="020B0604020202020204" pitchFamily="34" charset="0"/>
                <a:cs typeface="Times New Roman" panose="02020603050405020304" pitchFamily="18" charset="0"/>
              </a:rPr>
              <a:t>f</a:t>
            </a:r>
            <a:r>
              <a:rPr lang="en-US" sz="1800" dirty="0">
                <a:ea typeface="Arial" panose="020B0604020202020204" pitchFamily="34" charset="0"/>
                <a:cs typeface="Times New Roman" panose="02020603050405020304" pitchFamily="18" charset="0"/>
              </a:rPr>
              <a:t>,</a:t>
            </a:r>
            <a:r>
              <a:rPr lang="en-US" sz="1800" spc="10" dirty="0">
                <a:ea typeface="Arial" panose="020B0604020202020204" pitchFamily="34" charset="0"/>
                <a:cs typeface="Times New Roman" panose="02020603050405020304" pitchFamily="18" charset="0"/>
              </a:rPr>
              <a:t> </a:t>
            </a:r>
            <a:r>
              <a:rPr lang="en-US" sz="1800" dirty="0">
                <a:ea typeface="Arial" panose="020B0604020202020204" pitchFamily="34" charset="0"/>
                <a:cs typeface="Times New Roman" panose="02020603050405020304" pitchFamily="18" charset="0"/>
              </a:rPr>
              <a:t>b</a:t>
            </a:r>
            <a:r>
              <a:rPr lang="en-US" sz="1800" spc="-15" dirty="0">
                <a:ea typeface="Arial" panose="020B0604020202020204" pitchFamily="34" charset="0"/>
                <a:cs typeface="Times New Roman" panose="02020603050405020304" pitchFamily="18" charset="0"/>
              </a:rPr>
              <a:t>u</a:t>
            </a:r>
            <a:r>
              <a:rPr lang="en-US" sz="1800" dirty="0">
                <a:ea typeface="Arial" panose="020B0604020202020204" pitchFamily="34" charset="0"/>
                <a:cs typeface="Times New Roman" panose="02020603050405020304" pitchFamily="18" charset="0"/>
              </a:rPr>
              <a:t>t</a:t>
            </a:r>
            <a:r>
              <a:rPr lang="en-US" sz="1800" spc="10" dirty="0">
                <a:ea typeface="Arial" panose="020B0604020202020204" pitchFamily="34" charset="0"/>
                <a:cs typeface="Times New Roman" panose="02020603050405020304" pitchFamily="18" charset="0"/>
              </a:rPr>
              <a:t> </a:t>
            </a:r>
            <a:r>
              <a:rPr lang="en-US" sz="1800" spc="-5" dirty="0">
                <a:ea typeface="Arial" panose="020B0604020202020204" pitchFamily="34" charset="0"/>
                <a:cs typeface="Times New Roman" panose="02020603050405020304" pitchFamily="18" charset="0"/>
              </a:rPr>
              <a:t>i</a:t>
            </a:r>
            <a:r>
              <a:rPr lang="en-US" sz="1800" dirty="0">
                <a:ea typeface="Arial" panose="020B0604020202020204" pitchFamily="34" charset="0"/>
                <a:cs typeface="Times New Roman" panose="02020603050405020304" pitchFamily="18" charset="0"/>
              </a:rPr>
              <a:t>s</a:t>
            </a:r>
            <a:r>
              <a:rPr lang="en-US" sz="1800" spc="-5" dirty="0">
                <a:ea typeface="Arial" panose="020B0604020202020204" pitchFamily="34" charset="0"/>
                <a:cs typeface="Times New Roman" panose="02020603050405020304" pitchFamily="18" charset="0"/>
              </a:rPr>
              <a:t> </a:t>
            </a:r>
            <a:r>
              <a:rPr lang="en-US" sz="1800" dirty="0">
                <a:ea typeface="Arial" panose="020B0604020202020204" pitchFamily="34" charset="0"/>
                <a:cs typeface="Times New Roman" panose="02020603050405020304" pitchFamily="18" charset="0"/>
              </a:rPr>
              <a:t>n</a:t>
            </a:r>
            <a:r>
              <a:rPr lang="en-US" sz="1800" spc="-5" dirty="0">
                <a:ea typeface="Arial" panose="020B0604020202020204" pitchFamily="34" charset="0"/>
                <a:cs typeface="Times New Roman" panose="02020603050405020304" pitchFamily="18" charset="0"/>
              </a:rPr>
              <a:t>o</a:t>
            </a:r>
            <a:r>
              <a:rPr lang="en-US" sz="1800" dirty="0">
                <a:ea typeface="Arial" panose="020B0604020202020204" pitchFamily="34" charset="0"/>
                <a:cs typeface="Times New Roman" panose="02020603050405020304" pitchFamily="18" charset="0"/>
              </a:rPr>
              <a:t>t </a:t>
            </a:r>
            <a:r>
              <a:rPr lang="en-US" sz="1800" spc="-5" dirty="0">
                <a:ea typeface="Arial" panose="020B0604020202020204" pitchFamily="34" charset="0"/>
                <a:cs typeface="Times New Roman" panose="02020603050405020304" pitchFamily="18" charset="0"/>
              </a:rPr>
              <a:t>li</a:t>
            </a:r>
            <a:r>
              <a:rPr lang="en-US" sz="1800" spc="5" dirty="0">
                <a:ea typeface="Arial" panose="020B0604020202020204" pitchFamily="34" charset="0"/>
                <a:cs typeface="Times New Roman" panose="02020603050405020304" pitchFamily="18" charset="0"/>
              </a:rPr>
              <a:t>m</a:t>
            </a:r>
            <a:r>
              <a:rPr lang="en-US" sz="1800" spc="-5" dirty="0">
                <a:ea typeface="Arial" panose="020B0604020202020204" pitchFamily="34" charset="0"/>
                <a:cs typeface="Times New Roman" panose="02020603050405020304" pitchFamily="18" charset="0"/>
              </a:rPr>
              <a:t>i</a:t>
            </a:r>
            <a:r>
              <a:rPr lang="en-US" sz="1800" spc="5" dirty="0">
                <a:ea typeface="Arial" panose="020B0604020202020204" pitchFamily="34" charset="0"/>
                <a:cs typeface="Times New Roman" panose="02020603050405020304" pitchFamily="18" charset="0"/>
              </a:rPr>
              <a:t>t</a:t>
            </a:r>
            <a:r>
              <a:rPr lang="en-US" sz="1800" dirty="0">
                <a:ea typeface="Arial" panose="020B0604020202020204" pitchFamily="34" charset="0"/>
                <a:cs typeface="Times New Roman" panose="02020603050405020304" pitchFamily="18" charset="0"/>
              </a:rPr>
              <a:t>ed</a:t>
            </a:r>
            <a:r>
              <a:rPr lang="en-US" sz="1800" spc="-10" dirty="0">
                <a:ea typeface="Arial" panose="020B0604020202020204" pitchFamily="34" charset="0"/>
                <a:cs typeface="Times New Roman" panose="02020603050405020304" pitchFamily="18" charset="0"/>
              </a:rPr>
              <a:t> </a:t>
            </a:r>
            <a:r>
              <a:rPr lang="en-US" sz="1800" spc="5" dirty="0">
                <a:ea typeface="Arial" panose="020B0604020202020204" pitchFamily="34" charset="0"/>
                <a:cs typeface="Times New Roman" panose="02020603050405020304" pitchFamily="18" charset="0"/>
              </a:rPr>
              <a:t>t</a:t>
            </a:r>
            <a:r>
              <a:rPr lang="en-US" sz="1800" dirty="0">
                <a:ea typeface="Arial" panose="020B0604020202020204" pitchFamily="34" charset="0"/>
                <a:cs typeface="Times New Roman" panose="02020603050405020304" pitchFamily="18" charset="0"/>
              </a:rPr>
              <a:t>o:</a:t>
            </a:r>
            <a:r>
              <a:rPr lang="en-US" sz="1800" spc="305" dirty="0">
                <a:ea typeface="Arial" panose="020B0604020202020204" pitchFamily="34" charset="0"/>
                <a:cs typeface="Times New Roman" panose="02020603050405020304" pitchFamily="18" charset="0"/>
              </a:rPr>
              <a:t> </a:t>
            </a:r>
            <a:r>
              <a:rPr lang="en-US" sz="1800" spc="-15" dirty="0">
                <a:ea typeface="Arial" panose="020B0604020202020204" pitchFamily="34" charset="0"/>
                <a:cs typeface="Times New Roman" panose="02020603050405020304" pitchFamily="18" charset="0"/>
              </a:rPr>
              <a:t>Provide all the labor, equipment, materials, tools, transportation, supplies, insurance, incidentals, mobilization, demobilization, and maintenance necessary for selective clearing and grubbing of the site, removal of the existing decorative pier lighting, removal, replacement, and upgrading as needed of existing electrical and fiber optic wiring and cabling, construction and installation of decorative pier and bridge lighting on the Reversible Express Lanes (REL) bridge structure, installation and commissioning of programmable digital control, which shall be remotely controllable from the THEA Traffic Management Center at THEA Headquarters, and maintenance of traffic for a signature lighting project on the REL.</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072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EC7A1-443B-4028-8F9A-976A702B42FF}"/>
              </a:ext>
            </a:extLst>
          </p:cNvPr>
          <p:cNvSpPr txBox="1">
            <a:spLocks/>
          </p:cNvSpPr>
          <p:nvPr/>
        </p:nvSpPr>
        <p:spPr>
          <a:xfrm>
            <a:off x="228600" y="112693"/>
            <a:ext cx="8763000" cy="954107"/>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style>
          <a:lnRef idx="0">
            <a:scrgbClr r="0" g="0" b="0"/>
          </a:lnRef>
          <a:fillRef idx="1001">
            <a:schemeClr val="lt1"/>
          </a:fillRef>
          <a:effectRef idx="0">
            <a:scrgbClr r="0" g="0" b="0"/>
          </a:effectRef>
          <a:fontRef idx="major"/>
        </p:style>
        <p:txBody>
          <a:bodyPr wrap="square"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dirty="0"/>
              <a:t>REVERSIBLE EXPRESS LANES (REL) BRIDGE </a:t>
            </a:r>
          </a:p>
          <a:p>
            <a:pPr>
              <a:defRPr/>
            </a:pPr>
            <a:r>
              <a:rPr lang="en-US" sz="2800" b="1" dirty="0"/>
              <a:t>AESTHETIC LIGHTING</a:t>
            </a:r>
            <a:endParaRPr lang="en-US" altLang="en-US" sz="2800" b="1" dirty="0">
              <a:ea typeface="Arial Unicode MS" panose="020B0604020202020204" pitchFamily="34" charset="-128"/>
              <a:cs typeface="Leelawadee" panose="020B0502040204020203" pitchFamily="34" charset="-34"/>
            </a:endParaRPr>
          </a:p>
        </p:txBody>
      </p:sp>
      <p:pic>
        <p:nvPicPr>
          <p:cNvPr id="5" name="Picture 4">
            <a:extLst>
              <a:ext uri="{FF2B5EF4-FFF2-40B4-BE49-F238E27FC236}">
                <a16:creationId xmlns:a16="http://schemas.microsoft.com/office/drawing/2014/main" id="{48D2A0F0-CD43-4DA5-B171-37C6E8821C2C}"/>
              </a:ext>
            </a:extLst>
          </p:cNvPr>
          <p:cNvPicPr>
            <a:picLocks noChangeAspect="1"/>
          </p:cNvPicPr>
          <p:nvPr/>
        </p:nvPicPr>
        <p:blipFill>
          <a:blip r:embed="rId2"/>
          <a:stretch>
            <a:fillRect/>
          </a:stretch>
        </p:blipFill>
        <p:spPr>
          <a:xfrm>
            <a:off x="0" y="1371600"/>
            <a:ext cx="9144000" cy="1825334"/>
          </a:xfrm>
          <a:prstGeom prst="rect">
            <a:avLst/>
          </a:prstGeom>
          <a:ln w="19050">
            <a:solidFill>
              <a:schemeClr val="tx1"/>
            </a:solidFill>
          </a:ln>
        </p:spPr>
      </p:pic>
      <p:pic>
        <p:nvPicPr>
          <p:cNvPr id="6" name="Picture 5">
            <a:extLst>
              <a:ext uri="{FF2B5EF4-FFF2-40B4-BE49-F238E27FC236}">
                <a16:creationId xmlns:a16="http://schemas.microsoft.com/office/drawing/2014/main" id="{65DE0831-8F13-43C5-90DB-85423BE178EE}"/>
              </a:ext>
            </a:extLst>
          </p:cNvPr>
          <p:cNvPicPr>
            <a:picLocks noChangeAspect="1"/>
          </p:cNvPicPr>
          <p:nvPr/>
        </p:nvPicPr>
        <p:blipFill>
          <a:blip r:embed="rId3"/>
          <a:stretch>
            <a:fillRect/>
          </a:stretch>
        </p:blipFill>
        <p:spPr>
          <a:xfrm>
            <a:off x="0" y="3491574"/>
            <a:ext cx="9144000" cy="1834587"/>
          </a:xfrm>
          <a:prstGeom prst="rect">
            <a:avLst/>
          </a:prstGeom>
          <a:ln w="19050">
            <a:solidFill>
              <a:schemeClr val="tx1"/>
            </a:solidFill>
          </a:ln>
        </p:spPr>
      </p:pic>
    </p:spTree>
    <p:extLst>
      <p:ext uri="{BB962C8B-B14F-4D97-AF65-F5344CB8AC3E}">
        <p14:creationId xmlns:p14="http://schemas.microsoft.com/office/powerpoint/2010/main" val="174806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EC7A1-443B-4028-8F9A-976A702B42FF}"/>
              </a:ext>
            </a:extLst>
          </p:cNvPr>
          <p:cNvSpPr txBox="1">
            <a:spLocks/>
          </p:cNvSpPr>
          <p:nvPr/>
        </p:nvSpPr>
        <p:spPr>
          <a:xfrm>
            <a:off x="228600" y="112693"/>
            <a:ext cx="8763000" cy="954107"/>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style>
          <a:lnRef idx="0">
            <a:scrgbClr r="0" g="0" b="0"/>
          </a:lnRef>
          <a:fillRef idx="1001">
            <a:schemeClr val="lt1"/>
          </a:fillRef>
          <a:effectRef idx="0">
            <a:scrgbClr r="0" g="0" b="0"/>
          </a:effectRef>
          <a:fontRef idx="major"/>
        </p:style>
        <p:txBody>
          <a:bodyPr wrap="square"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dirty="0"/>
              <a:t>REVERSIBLE EXPRESS LANES (REL) BRIDGE </a:t>
            </a:r>
          </a:p>
          <a:p>
            <a:pPr>
              <a:defRPr/>
            </a:pPr>
            <a:r>
              <a:rPr lang="en-US" sz="2800" b="1" dirty="0"/>
              <a:t>AESTHETIC LIGHTING</a:t>
            </a:r>
            <a:endParaRPr lang="en-US" altLang="en-US" sz="2800" b="1" dirty="0">
              <a:ea typeface="Arial Unicode MS" panose="020B0604020202020204" pitchFamily="34" charset="-128"/>
              <a:cs typeface="Leelawadee" panose="020B0502040204020203" pitchFamily="34" charset="-34"/>
            </a:endParaRPr>
          </a:p>
        </p:txBody>
      </p:sp>
      <p:sp>
        <p:nvSpPr>
          <p:cNvPr id="5" name="Rectangle 4">
            <a:extLst>
              <a:ext uri="{FF2B5EF4-FFF2-40B4-BE49-F238E27FC236}">
                <a16:creationId xmlns:a16="http://schemas.microsoft.com/office/drawing/2014/main" id="{6E86F76C-0777-4C13-AF22-2AF59E87C7F6}"/>
              </a:ext>
            </a:extLst>
          </p:cNvPr>
          <p:cNvSpPr/>
          <p:nvPr/>
        </p:nvSpPr>
        <p:spPr>
          <a:xfrm>
            <a:off x="0" y="1587667"/>
            <a:ext cx="8991600" cy="1399999"/>
          </a:xfrm>
          <a:prstGeom prst="rect">
            <a:avLst/>
          </a:prstGeom>
        </p:spPr>
        <p:txBody>
          <a:bodyPr wrap="square">
            <a:spAutoFit/>
          </a:bodyPr>
          <a:lstStyle/>
          <a:p>
            <a:pPr marL="63500" marR="0" algn="just">
              <a:lnSpc>
                <a:spcPct val="107000"/>
              </a:lnSpc>
              <a:spcBef>
                <a:spcPts val="0"/>
              </a:spcBef>
              <a:spcAft>
                <a:spcPts val="0"/>
              </a:spcAft>
              <a:tabLst>
                <a:tab pos="520700" algn="l"/>
              </a:tabLst>
            </a:pPr>
            <a:r>
              <a:rPr lang="en-US" b="1" dirty="0">
                <a:ea typeface="Arial" panose="020B0604020202020204" pitchFamily="34" charset="0"/>
                <a:cs typeface="Times New Roman" panose="02020603050405020304" pitchFamily="18" charset="0"/>
              </a:rPr>
              <a:t>1.	</a:t>
            </a:r>
            <a:r>
              <a:rPr lang="en-US" b="1" spc="-5" dirty="0">
                <a:ea typeface="Arial" panose="020B0604020202020204" pitchFamily="34" charset="0"/>
                <a:cs typeface="Times New Roman" panose="02020603050405020304" pitchFamily="18" charset="0"/>
              </a:rPr>
              <a:t>Base Bid Plans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ts val="700"/>
              </a:lnSpc>
              <a:spcBef>
                <a:spcPts val="5"/>
              </a:spcBef>
              <a:spcAft>
                <a:spcPts val="0"/>
              </a:spcAft>
            </a:pPr>
            <a:r>
              <a:rPr lang="en-US" sz="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977900" marR="27940" indent="-457200" algn="just">
              <a:lnSpc>
                <a:spcPct val="99000"/>
              </a:lnSpc>
              <a:spcBef>
                <a:spcPts val="0"/>
              </a:spcBef>
              <a:spcAft>
                <a:spcPts val="0"/>
              </a:spcAft>
              <a:tabLst>
                <a:tab pos="977900" algn="l"/>
              </a:tabLst>
            </a:pPr>
            <a:r>
              <a:rPr lang="en-US" sz="1800" dirty="0">
                <a:ea typeface="Arial" panose="020B0604020202020204" pitchFamily="34" charset="0"/>
                <a:cs typeface="Times New Roman" panose="02020603050405020304" pitchFamily="18" charset="0"/>
              </a:rPr>
              <a:t>	</a:t>
            </a:r>
            <a:r>
              <a:rPr lang="en-US" sz="1800" spc="10" dirty="0">
                <a:ea typeface="Arial" panose="020B0604020202020204" pitchFamily="34" charset="0"/>
                <a:cs typeface="Times New Roman" panose="02020603050405020304" pitchFamily="18" charset="0"/>
              </a:rPr>
              <a:t>All wiring, </a:t>
            </a:r>
            <a:r>
              <a:rPr lang="en-US" sz="1800" spc="10">
                <a:ea typeface="Arial" panose="020B0604020202020204" pitchFamily="34" charset="0"/>
                <a:cs typeface="Times New Roman" panose="02020603050405020304" pitchFamily="18" charset="0"/>
              </a:rPr>
              <a:t>controllers, hardware</a:t>
            </a:r>
            <a:r>
              <a:rPr lang="en-US" sz="1800" spc="10" dirty="0">
                <a:ea typeface="Arial" panose="020B0604020202020204" pitchFamily="34" charset="0"/>
                <a:cs typeface="Times New Roman" panose="02020603050405020304" pitchFamily="18" charset="0"/>
              </a:rPr>
              <a:t>, brackets and luminaires to light the Piers, Straddle Bents  </a:t>
            </a:r>
            <a:r>
              <a:rPr lang="en-US" sz="1800" spc="10">
                <a:ea typeface="Arial" panose="020B0604020202020204" pitchFamily="34" charset="0"/>
                <a:cs typeface="Times New Roman" panose="02020603050405020304" pitchFamily="18" charset="0"/>
              </a:rPr>
              <a:t>and </a:t>
            </a:r>
            <a:r>
              <a:rPr lang="en-US" sz="1800" spc="10" dirty="0">
                <a:ea typeface="Arial" panose="020B0604020202020204" pitchFamily="34" charset="0"/>
                <a:cs typeface="Times New Roman" panose="02020603050405020304" pitchFamily="18" charset="0"/>
              </a:rPr>
              <a:t>A</a:t>
            </a:r>
            <a:r>
              <a:rPr lang="en-US" sz="1800" spc="10">
                <a:ea typeface="Arial" panose="020B0604020202020204" pitchFamily="34" charset="0"/>
                <a:cs typeface="Times New Roman" panose="02020603050405020304" pitchFamily="18" charset="0"/>
              </a:rPr>
              <a:t>butments</a:t>
            </a:r>
            <a:endParaRPr lang="en-US" sz="1800" spc="10" dirty="0">
              <a:ea typeface="Arial" panose="020B0604020202020204" pitchFamily="34" charset="0"/>
              <a:cs typeface="Times New Roman" panose="02020603050405020304" pitchFamily="18" charset="0"/>
            </a:endParaRPr>
          </a:p>
          <a:p>
            <a:pPr marL="977900" marR="27940" indent="-457200" algn="just">
              <a:lnSpc>
                <a:spcPct val="99000"/>
              </a:lnSpc>
              <a:spcBef>
                <a:spcPts val="0"/>
              </a:spcBef>
              <a:spcAft>
                <a:spcPts val="0"/>
              </a:spcAft>
              <a:tabLst>
                <a:tab pos="977900" algn="l"/>
              </a:tabLst>
            </a:pPr>
            <a:endParaRPr lang="en-US" sz="1800" spc="1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1B63A227-12F0-4283-ACA3-113A10E39F80}"/>
              </a:ext>
            </a:extLst>
          </p:cNvPr>
          <p:cNvSpPr/>
          <p:nvPr/>
        </p:nvSpPr>
        <p:spPr>
          <a:xfrm>
            <a:off x="0" y="3172001"/>
            <a:ext cx="8991600" cy="1125757"/>
          </a:xfrm>
          <a:prstGeom prst="rect">
            <a:avLst/>
          </a:prstGeom>
        </p:spPr>
        <p:txBody>
          <a:bodyPr wrap="square">
            <a:spAutoFit/>
          </a:bodyPr>
          <a:lstStyle/>
          <a:p>
            <a:pPr marL="63500" marR="0" algn="just">
              <a:lnSpc>
                <a:spcPct val="107000"/>
              </a:lnSpc>
              <a:spcBef>
                <a:spcPts val="0"/>
              </a:spcBef>
              <a:spcAft>
                <a:spcPts val="0"/>
              </a:spcAft>
              <a:tabLst>
                <a:tab pos="520700" algn="l"/>
              </a:tabLst>
            </a:pPr>
            <a:r>
              <a:rPr lang="en-US" b="1" dirty="0">
                <a:ea typeface="Arial" panose="020B0604020202020204" pitchFamily="34" charset="0"/>
                <a:cs typeface="Times New Roman" panose="02020603050405020304" pitchFamily="18" charset="0"/>
              </a:rPr>
              <a:t>2.	</a:t>
            </a:r>
            <a:r>
              <a:rPr lang="en-US" b="1" spc="-5" dirty="0">
                <a:ea typeface="Arial" panose="020B0604020202020204" pitchFamily="34" charset="0"/>
                <a:cs typeface="Times New Roman" panose="02020603050405020304" pitchFamily="18" charset="0"/>
              </a:rPr>
              <a:t>Bid Alternate Plans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ts val="700"/>
              </a:lnSpc>
              <a:spcBef>
                <a:spcPts val="5"/>
              </a:spcBef>
              <a:spcAft>
                <a:spcPts val="0"/>
              </a:spcAft>
            </a:pPr>
            <a:r>
              <a:rPr lang="en-US" sz="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977900" marR="27940" indent="-457200" algn="just">
              <a:lnSpc>
                <a:spcPct val="99000"/>
              </a:lnSpc>
              <a:spcBef>
                <a:spcPts val="0"/>
              </a:spcBef>
              <a:spcAft>
                <a:spcPts val="0"/>
              </a:spcAft>
              <a:tabLst>
                <a:tab pos="977900" algn="l"/>
              </a:tabLst>
            </a:pPr>
            <a:r>
              <a:rPr lang="en-US" sz="1800" dirty="0">
                <a:ea typeface="Arial" panose="020B0604020202020204" pitchFamily="34" charset="0"/>
                <a:cs typeface="Times New Roman" panose="02020603050405020304" pitchFamily="18" charset="0"/>
              </a:rPr>
              <a:t>	</a:t>
            </a:r>
            <a:r>
              <a:rPr lang="en-US" sz="1800" spc="10" dirty="0">
                <a:ea typeface="Arial" panose="020B0604020202020204" pitchFamily="34" charset="0"/>
                <a:cs typeface="Times New Roman" panose="02020603050405020304" pitchFamily="18" charset="0"/>
              </a:rPr>
              <a:t>Additional luminaires to light the bridge segments</a:t>
            </a:r>
          </a:p>
          <a:p>
            <a:pPr marL="977900" marR="27940" indent="-457200" algn="just">
              <a:lnSpc>
                <a:spcPct val="99000"/>
              </a:lnSpc>
              <a:spcBef>
                <a:spcPts val="0"/>
              </a:spcBef>
              <a:spcAft>
                <a:spcPts val="0"/>
              </a:spcAft>
              <a:tabLst>
                <a:tab pos="977900" algn="l"/>
              </a:tabLst>
            </a:pPr>
            <a:endParaRPr lang="en-US" sz="1800" spc="1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5618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EC7A1-443B-4028-8F9A-976A702B42FF}"/>
              </a:ext>
            </a:extLst>
          </p:cNvPr>
          <p:cNvSpPr txBox="1">
            <a:spLocks/>
          </p:cNvSpPr>
          <p:nvPr/>
        </p:nvSpPr>
        <p:spPr>
          <a:xfrm>
            <a:off x="228600" y="112693"/>
            <a:ext cx="8763000" cy="954107"/>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style>
          <a:lnRef idx="0">
            <a:scrgbClr r="0" g="0" b="0"/>
          </a:lnRef>
          <a:fillRef idx="1001">
            <a:schemeClr val="lt1"/>
          </a:fillRef>
          <a:effectRef idx="0">
            <a:scrgbClr r="0" g="0" b="0"/>
          </a:effectRef>
          <a:fontRef idx="major"/>
        </p:style>
        <p:txBody>
          <a:bodyPr wrap="square"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dirty="0"/>
              <a:t>REVERSIBLE EXPRESS LANES (REL) BRIDGE </a:t>
            </a:r>
          </a:p>
          <a:p>
            <a:pPr>
              <a:defRPr/>
            </a:pPr>
            <a:r>
              <a:rPr lang="en-US" sz="2800" b="1" dirty="0"/>
              <a:t>AESTHETIC LIGHTING- Base Bid Plans</a:t>
            </a:r>
            <a:endParaRPr lang="en-US" altLang="en-US" sz="2800" b="1" dirty="0">
              <a:ea typeface="Arial Unicode MS" panose="020B0604020202020204" pitchFamily="34" charset="-128"/>
              <a:cs typeface="Leelawadee" panose="020B0502040204020203" pitchFamily="34" charset="-34"/>
            </a:endParaRPr>
          </a:p>
        </p:txBody>
      </p:sp>
      <p:pic>
        <p:nvPicPr>
          <p:cNvPr id="6" name="Content Placeholder 4">
            <a:extLst>
              <a:ext uri="{FF2B5EF4-FFF2-40B4-BE49-F238E27FC236}">
                <a16:creationId xmlns:a16="http://schemas.microsoft.com/office/drawing/2014/main" id="{D74CB5EB-EB28-485D-A35C-F0F4A87EE8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43000"/>
            <a:ext cx="8229600" cy="4629150"/>
          </a:xfrm>
          <a:ln w="19050">
            <a:solidFill>
              <a:schemeClr val="tx1"/>
            </a:solidFill>
          </a:ln>
        </p:spPr>
      </p:pic>
    </p:spTree>
    <p:extLst>
      <p:ext uri="{BB962C8B-B14F-4D97-AF65-F5344CB8AC3E}">
        <p14:creationId xmlns:p14="http://schemas.microsoft.com/office/powerpoint/2010/main" val="46838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EC7A1-443B-4028-8F9A-976A702B42FF}"/>
              </a:ext>
            </a:extLst>
          </p:cNvPr>
          <p:cNvSpPr txBox="1">
            <a:spLocks/>
          </p:cNvSpPr>
          <p:nvPr/>
        </p:nvSpPr>
        <p:spPr>
          <a:xfrm>
            <a:off x="228600" y="112693"/>
            <a:ext cx="8763000" cy="954107"/>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style>
          <a:lnRef idx="0">
            <a:scrgbClr r="0" g="0" b="0"/>
          </a:lnRef>
          <a:fillRef idx="1001">
            <a:schemeClr val="lt1"/>
          </a:fillRef>
          <a:effectRef idx="0">
            <a:scrgbClr r="0" g="0" b="0"/>
          </a:effectRef>
          <a:fontRef idx="major"/>
        </p:style>
        <p:txBody>
          <a:bodyPr wrap="square"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dirty="0"/>
              <a:t>REVERSIBLE EXPRESS LANES (REL) BRIDGE </a:t>
            </a:r>
          </a:p>
          <a:p>
            <a:pPr>
              <a:defRPr/>
            </a:pPr>
            <a:r>
              <a:rPr lang="en-US" sz="2800" b="1" dirty="0"/>
              <a:t>AESTHETIC LIGHTING- Base Bid Plans</a:t>
            </a:r>
            <a:endParaRPr lang="en-US" altLang="en-US" sz="2800" b="1" dirty="0">
              <a:ea typeface="Arial Unicode MS" panose="020B0604020202020204" pitchFamily="34" charset="-128"/>
              <a:cs typeface="Leelawadee" panose="020B0502040204020203" pitchFamily="34" charset="-34"/>
            </a:endParaRPr>
          </a:p>
        </p:txBody>
      </p:sp>
      <p:pic>
        <p:nvPicPr>
          <p:cNvPr id="6" name="Content Placeholder 4">
            <a:extLst>
              <a:ext uri="{FF2B5EF4-FFF2-40B4-BE49-F238E27FC236}">
                <a16:creationId xmlns:a16="http://schemas.microsoft.com/office/drawing/2014/main" id="{9B7D2326-98D5-4849-9F16-A2A94BC057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066800"/>
            <a:ext cx="8229600" cy="4629150"/>
          </a:xfrm>
          <a:ln w="19050">
            <a:solidFill>
              <a:schemeClr val="tx1"/>
            </a:solidFill>
          </a:ln>
        </p:spPr>
      </p:pic>
    </p:spTree>
    <p:extLst>
      <p:ext uri="{BB962C8B-B14F-4D97-AF65-F5344CB8AC3E}">
        <p14:creationId xmlns:p14="http://schemas.microsoft.com/office/powerpoint/2010/main" val="101907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5FF18-FCC8-41AA-9565-8BAA058E3BBA}"/>
              </a:ext>
            </a:extLst>
          </p:cNvPr>
          <p:cNvSpPr>
            <a:spLocks noGrp="1"/>
          </p:cNvSpPr>
          <p:nvPr>
            <p:ph type="title"/>
          </p:nvPr>
        </p:nvSpPr>
        <p:spPr>
          <a:xfrm>
            <a:off x="609600" y="-152400"/>
            <a:ext cx="7886700" cy="1325563"/>
          </a:xfrm>
        </p:spPr>
        <p:txBody>
          <a:bodyPr>
            <a:noAutofit/>
          </a:bodyPr>
          <a:lstStyle/>
          <a:p>
            <a:pPr>
              <a:defRPr/>
            </a:pPr>
            <a:br>
              <a:rPr lang="en-US" sz="2800" dirty="0"/>
            </a:br>
            <a:r>
              <a:rPr lang="en-US" sz="2800" dirty="0"/>
              <a:t> </a:t>
            </a:r>
            <a:r>
              <a:rPr lang="en-US" sz="2800" b="1" dirty="0"/>
              <a:t>REVERSIBLE EXPRESS LANES (REL) BRIDGE </a:t>
            </a:r>
            <a:br>
              <a:rPr lang="en-US" sz="2800" b="1" dirty="0"/>
            </a:br>
            <a:r>
              <a:rPr lang="en-US" sz="2800" b="1" dirty="0"/>
              <a:t>AESTHETIC LIGHTING- Base Bid Plans</a:t>
            </a:r>
            <a:endParaRPr lang="en-US" sz="2800" dirty="0"/>
          </a:p>
        </p:txBody>
      </p:sp>
      <p:pic>
        <p:nvPicPr>
          <p:cNvPr id="4" name="Content Placeholder 4">
            <a:extLst>
              <a:ext uri="{FF2B5EF4-FFF2-40B4-BE49-F238E27FC236}">
                <a16:creationId xmlns:a16="http://schemas.microsoft.com/office/drawing/2014/main" id="{CEA32CA7-C4BB-4CA7-A764-0D4BF0DE674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150" y="1188403"/>
            <a:ext cx="8229600" cy="4629150"/>
          </a:xfrm>
          <a:ln w="19050">
            <a:solidFill>
              <a:schemeClr val="tx1"/>
            </a:solidFill>
          </a:ln>
        </p:spPr>
      </p:pic>
    </p:spTree>
    <p:extLst>
      <p:ext uri="{BB962C8B-B14F-4D97-AF65-F5344CB8AC3E}">
        <p14:creationId xmlns:p14="http://schemas.microsoft.com/office/powerpoint/2010/main" val="1444437702"/>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alpha val="60000"/>
          </a:srgb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15350</TotalTime>
  <Words>457</Words>
  <Application>Microsoft Office PowerPoint</Application>
  <PresentationFormat>On-screen Show (4:3)</PresentationFormat>
  <Paragraphs>109</Paragraphs>
  <Slides>29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REVERSIBLE EXPRESS LANES (REL) BRIDGE  AESTHETIC LIGHTING- Base Bid Plans</vt:lpstr>
      <vt:lpstr>PowerPoint Presentation</vt:lpstr>
      <vt:lpstr>PowerPoint Presentation</vt:lpstr>
      <vt:lpstr>  REVERSIBLE EXPRESS LANES (REL) BRIDGE  AESTHETIC LIGHTING- Bid Alternate Plans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CEI/PUBLIC INVOLVEMENT </vt:lpstr>
      <vt:lpstr>Schedule</vt:lpstr>
      <vt:lpstr>Schedule</vt:lpstr>
      <vt:lpstr>Project Documents </vt:lpstr>
      <vt:lpstr>PowerPoint Presentation</vt:lpstr>
    </vt:vector>
  </TitlesOfParts>
  <Company>sdfhsdfg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Trippe</dc:creator>
  <cp:lastModifiedBy>James Drapp</cp:lastModifiedBy>
  <cp:revision>375</cp:revision>
  <cp:lastPrinted>2016-12-14T13:54:41Z</cp:lastPrinted>
  <dcterms:created xsi:type="dcterms:W3CDTF">2010-04-16T18:41:34Z</dcterms:created>
  <dcterms:modified xsi:type="dcterms:W3CDTF">2020-01-09T17:03:11Z</dcterms:modified>
</cp:coreProperties>
</file>