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16" r:id="rId1"/>
  </p:sldMasterIdLst>
  <p:notesMasterIdLst>
    <p:notesMasterId r:id="rId32"/>
  </p:notesMasterIdLst>
  <p:handoutMasterIdLst>
    <p:handoutMasterId r:id="rId33"/>
  </p:handoutMasterIdLst>
  <p:sldIdLst>
    <p:sldId id="264" r:id="rId2"/>
    <p:sldId id="318" r:id="rId3"/>
    <p:sldId id="314" r:id="rId4"/>
    <p:sldId id="476" r:id="rId5"/>
    <p:sldId id="481" r:id="rId6"/>
    <p:sldId id="482" r:id="rId7"/>
    <p:sldId id="483" r:id="rId8"/>
    <p:sldId id="498" r:id="rId9"/>
    <p:sldId id="485" r:id="rId10"/>
    <p:sldId id="484" r:id="rId11"/>
    <p:sldId id="492" r:id="rId12"/>
    <p:sldId id="496" r:id="rId13"/>
    <p:sldId id="495" r:id="rId14"/>
    <p:sldId id="488" r:id="rId15"/>
    <p:sldId id="490" r:id="rId16"/>
    <p:sldId id="491" r:id="rId17"/>
    <p:sldId id="477" r:id="rId18"/>
    <p:sldId id="479" r:id="rId19"/>
    <p:sldId id="455" r:id="rId20"/>
    <p:sldId id="478" r:id="rId21"/>
    <p:sldId id="480" r:id="rId22"/>
    <p:sldId id="494" r:id="rId23"/>
    <p:sldId id="487" r:id="rId24"/>
    <p:sldId id="493" r:id="rId25"/>
    <p:sldId id="497" r:id="rId26"/>
    <p:sldId id="486" r:id="rId27"/>
    <p:sldId id="473" r:id="rId28"/>
    <p:sldId id="489" r:id="rId29"/>
    <p:sldId id="465" r:id="rId30"/>
    <p:sldId id="392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F781"/>
    <a:srgbClr val="0099CC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8055" autoAdjust="0"/>
  </p:normalViewPr>
  <p:slideViewPr>
    <p:cSldViewPr>
      <p:cViewPr varScale="1">
        <p:scale>
          <a:sx n="75" d="100"/>
          <a:sy n="75" d="100"/>
        </p:scale>
        <p:origin x="163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E453E-6BAC-41B9-A3BA-93E198644F20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949DE1-0610-4BD7-9F38-3239D031186C}">
      <dgm:prSet/>
      <dgm:spPr/>
      <dgm:t>
        <a:bodyPr/>
        <a:lstStyle/>
        <a:p>
          <a:r>
            <a:rPr lang="en-US" b="1" dirty="0"/>
            <a:t>Man Le </a:t>
          </a:r>
          <a:r>
            <a:rPr lang="en-US" dirty="0"/>
            <a:t>– THEA Contracts &amp; Procurement Manager</a:t>
          </a:r>
        </a:p>
      </dgm:t>
    </dgm:pt>
    <dgm:pt modelId="{0C5DAF65-0E4E-420B-A2D7-08EBC6256C14}" type="parTrans" cxnId="{A671EE43-8A58-4E78-B7B1-6BA77FEDC344}">
      <dgm:prSet/>
      <dgm:spPr/>
      <dgm:t>
        <a:bodyPr/>
        <a:lstStyle/>
        <a:p>
          <a:endParaRPr lang="en-US"/>
        </a:p>
      </dgm:t>
    </dgm:pt>
    <dgm:pt modelId="{CB0F6A4D-29D5-44E9-BA47-D93FCBCD3FEF}" type="sibTrans" cxnId="{A671EE43-8A58-4E78-B7B1-6BA77FEDC344}">
      <dgm:prSet/>
      <dgm:spPr/>
      <dgm:t>
        <a:bodyPr/>
        <a:lstStyle/>
        <a:p>
          <a:endParaRPr lang="en-US"/>
        </a:p>
      </dgm:t>
    </dgm:pt>
    <dgm:pt modelId="{E2DA6A7F-B46F-4F24-9667-B00AF4D9694E}">
      <dgm:prSet/>
      <dgm:spPr/>
      <dgm:t>
        <a:bodyPr/>
        <a:lstStyle/>
        <a:p>
          <a:r>
            <a:rPr lang="en-US" b="1" dirty="0"/>
            <a:t>Dave May, PE </a:t>
          </a:r>
          <a:r>
            <a:rPr lang="en-US" dirty="0"/>
            <a:t>– THEA Director of Expressway Operations</a:t>
          </a:r>
        </a:p>
      </dgm:t>
    </dgm:pt>
    <dgm:pt modelId="{69A62843-E874-445A-9A4A-C0C5B7E2905E}" type="parTrans" cxnId="{94353A71-B373-47DF-A2F6-4999B55A3DBE}">
      <dgm:prSet/>
      <dgm:spPr/>
      <dgm:t>
        <a:bodyPr/>
        <a:lstStyle/>
        <a:p>
          <a:endParaRPr lang="en-US"/>
        </a:p>
      </dgm:t>
    </dgm:pt>
    <dgm:pt modelId="{ADF42691-8C32-4A3C-897F-C3C6F4253173}" type="sibTrans" cxnId="{94353A71-B373-47DF-A2F6-4999B55A3DBE}">
      <dgm:prSet/>
      <dgm:spPr/>
      <dgm:t>
        <a:bodyPr/>
        <a:lstStyle/>
        <a:p>
          <a:endParaRPr lang="en-US"/>
        </a:p>
      </dgm:t>
    </dgm:pt>
    <dgm:pt modelId="{03F9A530-B34A-4B3C-AABB-98FA9E10E07B}">
      <dgm:prSet/>
      <dgm:spPr/>
      <dgm:t>
        <a:bodyPr/>
        <a:lstStyle/>
        <a:p>
          <a:r>
            <a:rPr lang="en-US" b="1" dirty="0"/>
            <a:t>Judith Villegas </a:t>
          </a:r>
          <a:r>
            <a:rPr lang="en-US" dirty="0"/>
            <a:t>– THEA Project Manager</a:t>
          </a:r>
        </a:p>
      </dgm:t>
    </dgm:pt>
    <dgm:pt modelId="{8C8FC544-6760-4FD9-9336-0C3EF41AB811}" type="parTrans" cxnId="{54059A05-2B61-4562-A902-FA046E57E6D5}">
      <dgm:prSet/>
      <dgm:spPr/>
      <dgm:t>
        <a:bodyPr/>
        <a:lstStyle/>
        <a:p>
          <a:endParaRPr lang="en-US"/>
        </a:p>
      </dgm:t>
    </dgm:pt>
    <dgm:pt modelId="{C1B291AD-9947-456C-ABE3-583DA50BA5E8}" type="sibTrans" cxnId="{54059A05-2B61-4562-A902-FA046E57E6D5}">
      <dgm:prSet/>
      <dgm:spPr/>
      <dgm:t>
        <a:bodyPr/>
        <a:lstStyle/>
        <a:p>
          <a:endParaRPr lang="en-US"/>
        </a:p>
      </dgm:t>
    </dgm:pt>
    <dgm:pt modelId="{ABAC4B26-1284-474D-B37F-55B4E0C96A1C}">
      <dgm:prSet/>
      <dgm:spPr/>
      <dgm:t>
        <a:bodyPr/>
        <a:lstStyle/>
        <a:p>
          <a:r>
            <a:rPr lang="en-US" b="1" dirty="0"/>
            <a:t>Jim Drapp, PE </a:t>
          </a:r>
          <a:r>
            <a:rPr lang="en-US" dirty="0"/>
            <a:t>– THEA GEC</a:t>
          </a:r>
        </a:p>
      </dgm:t>
    </dgm:pt>
    <dgm:pt modelId="{40AB49AF-05A6-4F93-BE15-603A8718F9D8}" type="parTrans" cxnId="{983E4A22-F7DB-4785-8A1B-4DF900730F2F}">
      <dgm:prSet/>
      <dgm:spPr/>
      <dgm:t>
        <a:bodyPr/>
        <a:lstStyle/>
        <a:p>
          <a:endParaRPr lang="en-US"/>
        </a:p>
      </dgm:t>
    </dgm:pt>
    <dgm:pt modelId="{FBB5DDBB-20C1-4E00-9801-966E16BB45B4}" type="sibTrans" cxnId="{983E4A22-F7DB-4785-8A1B-4DF900730F2F}">
      <dgm:prSet/>
      <dgm:spPr/>
      <dgm:t>
        <a:bodyPr/>
        <a:lstStyle/>
        <a:p>
          <a:endParaRPr lang="en-US"/>
        </a:p>
      </dgm:t>
    </dgm:pt>
    <dgm:pt modelId="{2C5FB8B4-F5A9-4175-9334-063D540BE095}">
      <dgm:prSet/>
      <dgm:spPr/>
      <dgm:t>
        <a:bodyPr/>
        <a:lstStyle/>
        <a:p>
          <a:r>
            <a:rPr lang="en-US" b="1" dirty="0"/>
            <a:t>Terry Opdyke </a:t>
          </a:r>
          <a:r>
            <a:rPr lang="en-US" dirty="0"/>
            <a:t>– THEA GEC</a:t>
          </a:r>
          <a:r>
            <a:rPr lang="en-US" b="1" dirty="0"/>
            <a:t> </a:t>
          </a:r>
          <a:endParaRPr lang="en-US" dirty="0"/>
        </a:p>
      </dgm:t>
    </dgm:pt>
    <dgm:pt modelId="{659B7412-7D26-475A-862E-1C3F4F0F5322}" type="parTrans" cxnId="{1D84649D-7687-475D-8AD6-54E2686E1641}">
      <dgm:prSet/>
      <dgm:spPr/>
      <dgm:t>
        <a:bodyPr/>
        <a:lstStyle/>
        <a:p>
          <a:endParaRPr lang="en-US"/>
        </a:p>
      </dgm:t>
    </dgm:pt>
    <dgm:pt modelId="{F926DA6D-4CAC-46DE-9E3A-0D06FA07BEBB}" type="sibTrans" cxnId="{1D84649D-7687-475D-8AD6-54E2686E1641}">
      <dgm:prSet/>
      <dgm:spPr/>
      <dgm:t>
        <a:bodyPr/>
        <a:lstStyle/>
        <a:p>
          <a:endParaRPr lang="en-US"/>
        </a:p>
      </dgm:t>
    </dgm:pt>
    <dgm:pt modelId="{FBF2ADA7-A402-498E-A256-09C6B9A82F92}">
      <dgm:prSet/>
      <dgm:spPr/>
      <dgm:t>
        <a:bodyPr/>
        <a:lstStyle/>
        <a:p>
          <a:r>
            <a:rPr lang="en-US" b="1" dirty="0"/>
            <a:t>David Hubbard, PE </a:t>
          </a:r>
          <a:r>
            <a:rPr lang="en-US" dirty="0"/>
            <a:t>– THEA GEC</a:t>
          </a:r>
        </a:p>
      </dgm:t>
    </dgm:pt>
    <dgm:pt modelId="{8D6D83D2-4704-4494-8D9C-FF6E9D294F75}" type="parTrans" cxnId="{EF297340-07ED-4D0C-9572-FEBF0A803E8E}">
      <dgm:prSet/>
      <dgm:spPr/>
      <dgm:t>
        <a:bodyPr/>
        <a:lstStyle/>
        <a:p>
          <a:endParaRPr lang="en-US"/>
        </a:p>
      </dgm:t>
    </dgm:pt>
    <dgm:pt modelId="{1F85BB87-8B9D-4758-8FF7-8C52877A2810}" type="sibTrans" cxnId="{EF297340-07ED-4D0C-9572-FEBF0A803E8E}">
      <dgm:prSet/>
      <dgm:spPr/>
      <dgm:t>
        <a:bodyPr/>
        <a:lstStyle/>
        <a:p>
          <a:endParaRPr lang="en-US"/>
        </a:p>
      </dgm:t>
    </dgm:pt>
    <dgm:pt modelId="{25149306-916D-4290-9A3C-A15BB6A5EA67}">
      <dgm:prSet/>
      <dgm:spPr/>
      <dgm:t>
        <a:bodyPr/>
        <a:lstStyle/>
        <a:p>
          <a:r>
            <a:rPr lang="en-US" b="1" dirty="0"/>
            <a:t>Tony Caruso, PE </a:t>
          </a:r>
          <a:r>
            <a:rPr lang="en-US" dirty="0"/>
            <a:t>– THEA Consultant CEI</a:t>
          </a:r>
        </a:p>
      </dgm:t>
    </dgm:pt>
    <dgm:pt modelId="{C6211A89-3044-4809-8C7A-3CAFFAED2ED1}" type="parTrans" cxnId="{5A948DAC-32BE-4027-AA3B-AC52DB9BC2B5}">
      <dgm:prSet/>
      <dgm:spPr/>
      <dgm:t>
        <a:bodyPr/>
        <a:lstStyle/>
        <a:p>
          <a:endParaRPr lang="en-US"/>
        </a:p>
      </dgm:t>
    </dgm:pt>
    <dgm:pt modelId="{586B5E27-8097-4DA7-B405-8531CE3F49E7}" type="sibTrans" cxnId="{5A948DAC-32BE-4027-AA3B-AC52DB9BC2B5}">
      <dgm:prSet/>
      <dgm:spPr/>
      <dgm:t>
        <a:bodyPr/>
        <a:lstStyle/>
        <a:p>
          <a:endParaRPr lang="en-US"/>
        </a:p>
      </dgm:t>
    </dgm:pt>
    <dgm:pt modelId="{4A611D28-7203-45CB-9F06-E7C562E155ED}">
      <dgm:prSet/>
      <dgm:spPr/>
      <dgm:t>
        <a:bodyPr/>
        <a:lstStyle/>
        <a:p>
          <a:endParaRPr lang="en-US" dirty="0"/>
        </a:p>
      </dgm:t>
    </dgm:pt>
    <dgm:pt modelId="{23E49139-E84F-4CEF-B74B-D37E6365B900}" type="parTrans" cxnId="{2BB86F33-7928-4749-8027-79B42F8D2747}">
      <dgm:prSet/>
      <dgm:spPr/>
      <dgm:t>
        <a:bodyPr/>
        <a:lstStyle/>
        <a:p>
          <a:endParaRPr lang="en-US"/>
        </a:p>
      </dgm:t>
    </dgm:pt>
    <dgm:pt modelId="{90E3A743-07FF-4512-97E9-080E5BB4D541}" type="sibTrans" cxnId="{2BB86F33-7928-4749-8027-79B42F8D2747}">
      <dgm:prSet/>
      <dgm:spPr/>
      <dgm:t>
        <a:bodyPr/>
        <a:lstStyle/>
        <a:p>
          <a:endParaRPr lang="en-US"/>
        </a:p>
      </dgm:t>
    </dgm:pt>
    <dgm:pt modelId="{2C990B57-DDC9-480A-82D1-69F0BBA15EB7}" type="pres">
      <dgm:prSet presAssocID="{551E453E-6BAC-41B9-A3BA-93E198644F20}" presName="vert0" presStyleCnt="0">
        <dgm:presLayoutVars>
          <dgm:dir/>
          <dgm:animOne val="branch"/>
          <dgm:animLvl val="lvl"/>
        </dgm:presLayoutVars>
      </dgm:prSet>
      <dgm:spPr/>
    </dgm:pt>
    <dgm:pt modelId="{6C89E0F5-3783-4CB4-9C80-25E6829343E9}" type="pres">
      <dgm:prSet presAssocID="{A3949DE1-0610-4BD7-9F38-3239D031186C}" presName="thickLine" presStyleLbl="alignNode1" presStyleIdx="0" presStyleCnt="8"/>
      <dgm:spPr/>
    </dgm:pt>
    <dgm:pt modelId="{A64302D1-F49F-4DA0-89C8-3E09F2386A9D}" type="pres">
      <dgm:prSet presAssocID="{A3949DE1-0610-4BD7-9F38-3239D031186C}" presName="horz1" presStyleCnt="0"/>
      <dgm:spPr/>
    </dgm:pt>
    <dgm:pt modelId="{6497E0CF-AA1D-4E62-8F39-CC9EC75E766A}" type="pres">
      <dgm:prSet presAssocID="{A3949DE1-0610-4BD7-9F38-3239D031186C}" presName="tx1" presStyleLbl="revTx" presStyleIdx="0" presStyleCnt="8"/>
      <dgm:spPr/>
    </dgm:pt>
    <dgm:pt modelId="{E615C9A1-1D93-4729-A32B-0A87159D9A46}" type="pres">
      <dgm:prSet presAssocID="{A3949DE1-0610-4BD7-9F38-3239D031186C}" presName="vert1" presStyleCnt="0"/>
      <dgm:spPr/>
    </dgm:pt>
    <dgm:pt modelId="{0C23DECE-7B5E-42C2-BDC6-94EC925E0D14}" type="pres">
      <dgm:prSet presAssocID="{E2DA6A7F-B46F-4F24-9667-B00AF4D9694E}" presName="thickLine" presStyleLbl="alignNode1" presStyleIdx="1" presStyleCnt="8"/>
      <dgm:spPr/>
    </dgm:pt>
    <dgm:pt modelId="{38FC7ED9-C0C1-4A85-B2F4-1A94B9A5ED7A}" type="pres">
      <dgm:prSet presAssocID="{E2DA6A7F-B46F-4F24-9667-B00AF4D9694E}" presName="horz1" presStyleCnt="0"/>
      <dgm:spPr/>
    </dgm:pt>
    <dgm:pt modelId="{78C59FCA-7211-4648-AA19-74FCDEF8E4AD}" type="pres">
      <dgm:prSet presAssocID="{E2DA6A7F-B46F-4F24-9667-B00AF4D9694E}" presName="tx1" presStyleLbl="revTx" presStyleIdx="1" presStyleCnt="8"/>
      <dgm:spPr/>
    </dgm:pt>
    <dgm:pt modelId="{A5DE31AD-738A-4296-AA70-DF3430EA62C1}" type="pres">
      <dgm:prSet presAssocID="{E2DA6A7F-B46F-4F24-9667-B00AF4D9694E}" presName="vert1" presStyleCnt="0"/>
      <dgm:spPr/>
    </dgm:pt>
    <dgm:pt modelId="{25807A2E-CB29-4613-9DE0-8F183DE3BEF7}" type="pres">
      <dgm:prSet presAssocID="{03F9A530-B34A-4B3C-AABB-98FA9E10E07B}" presName="thickLine" presStyleLbl="alignNode1" presStyleIdx="2" presStyleCnt="8"/>
      <dgm:spPr/>
    </dgm:pt>
    <dgm:pt modelId="{FC6DE96B-AD83-4FE9-A9A3-AD92E21EABC7}" type="pres">
      <dgm:prSet presAssocID="{03F9A530-B34A-4B3C-AABB-98FA9E10E07B}" presName="horz1" presStyleCnt="0"/>
      <dgm:spPr/>
    </dgm:pt>
    <dgm:pt modelId="{A4231592-525A-4BF5-A26B-D361856D9F63}" type="pres">
      <dgm:prSet presAssocID="{03F9A530-B34A-4B3C-AABB-98FA9E10E07B}" presName="tx1" presStyleLbl="revTx" presStyleIdx="2" presStyleCnt="8"/>
      <dgm:spPr/>
    </dgm:pt>
    <dgm:pt modelId="{6CEE32EE-D04E-45F7-8BEA-9A37D98A44B7}" type="pres">
      <dgm:prSet presAssocID="{03F9A530-B34A-4B3C-AABB-98FA9E10E07B}" presName="vert1" presStyleCnt="0"/>
      <dgm:spPr/>
    </dgm:pt>
    <dgm:pt modelId="{5D97E7D0-E387-481E-A73F-5437BB5EF479}" type="pres">
      <dgm:prSet presAssocID="{ABAC4B26-1284-474D-B37F-55B4E0C96A1C}" presName="thickLine" presStyleLbl="alignNode1" presStyleIdx="3" presStyleCnt="8"/>
      <dgm:spPr/>
    </dgm:pt>
    <dgm:pt modelId="{458BEFB9-B721-4181-8E7A-30178AD14AD1}" type="pres">
      <dgm:prSet presAssocID="{ABAC4B26-1284-474D-B37F-55B4E0C96A1C}" presName="horz1" presStyleCnt="0"/>
      <dgm:spPr/>
    </dgm:pt>
    <dgm:pt modelId="{9CF2B93E-B0F0-46CC-9E27-B3B8F4BD0529}" type="pres">
      <dgm:prSet presAssocID="{ABAC4B26-1284-474D-B37F-55B4E0C96A1C}" presName="tx1" presStyleLbl="revTx" presStyleIdx="3" presStyleCnt="8"/>
      <dgm:spPr/>
    </dgm:pt>
    <dgm:pt modelId="{23DD615B-2EF6-4D49-98FE-349247236B82}" type="pres">
      <dgm:prSet presAssocID="{ABAC4B26-1284-474D-B37F-55B4E0C96A1C}" presName="vert1" presStyleCnt="0"/>
      <dgm:spPr/>
    </dgm:pt>
    <dgm:pt modelId="{59FF802B-D44E-44A9-9836-86B16CD5937B}" type="pres">
      <dgm:prSet presAssocID="{2C5FB8B4-F5A9-4175-9334-063D540BE095}" presName="thickLine" presStyleLbl="alignNode1" presStyleIdx="4" presStyleCnt="8"/>
      <dgm:spPr/>
    </dgm:pt>
    <dgm:pt modelId="{ED134983-6A0D-473C-9DE5-D13848A4DA4F}" type="pres">
      <dgm:prSet presAssocID="{2C5FB8B4-F5A9-4175-9334-063D540BE095}" presName="horz1" presStyleCnt="0"/>
      <dgm:spPr/>
    </dgm:pt>
    <dgm:pt modelId="{2419CC3F-8FE4-4B80-BE42-ACCD6FA150EB}" type="pres">
      <dgm:prSet presAssocID="{2C5FB8B4-F5A9-4175-9334-063D540BE095}" presName="tx1" presStyleLbl="revTx" presStyleIdx="4" presStyleCnt="8"/>
      <dgm:spPr/>
    </dgm:pt>
    <dgm:pt modelId="{3329A20F-81F6-40C9-BC5A-18B11797CA3B}" type="pres">
      <dgm:prSet presAssocID="{2C5FB8B4-F5A9-4175-9334-063D540BE095}" presName="vert1" presStyleCnt="0"/>
      <dgm:spPr/>
    </dgm:pt>
    <dgm:pt modelId="{E7405E2D-22F0-47AC-B1E3-51FF534DBFE4}" type="pres">
      <dgm:prSet presAssocID="{FBF2ADA7-A402-498E-A256-09C6B9A82F92}" presName="thickLine" presStyleLbl="alignNode1" presStyleIdx="5" presStyleCnt="8"/>
      <dgm:spPr/>
    </dgm:pt>
    <dgm:pt modelId="{B0085FDF-0978-4CE9-BF57-952A357923B9}" type="pres">
      <dgm:prSet presAssocID="{FBF2ADA7-A402-498E-A256-09C6B9A82F92}" presName="horz1" presStyleCnt="0"/>
      <dgm:spPr/>
    </dgm:pt>
    <dgm:pt modelId="{3A330FF4-EA27-4C98-BFF6-AB2ED6C65996}" type="pres">
      <dgm:prSet presAssocID="{FBF2ADA7-A402-498E-A256-09C6B9A82F92}" presName="tx1" presStyleLbl="revTx" presStyleIdx="5" presStyleCnt="8"/>
      <dgm:spPr/>
    </dgm:pt>
    <dgm:pt modelId="{DC677799-275C-4539-A501-2C4F760589F9}" type="pres">
      <dgm:prSet presAssocID="{FBF2ADA7-A402-498E-A256-09C6B9A82F92}" presName="vert1" presStyleCnt="0"/>
      <dgm:spPr/>
    </dgm:pt>
    <dgm:pt modelId="{87EB90D7-072A-4E7C-A27F-CCDBB8C05A38}" type="pres">
      <dgm:prSet presAssocID="{25149306-916D-4290-9A3C-A15BB6A5EA67}" presName="thickLine" presStyleLbl="alignNode1" presStyleIdx="6" presStyleCnt="8"/>
      <dgm:spPr/>
    </dgm:pt>
    <dgm:pt modelId="{E4E699E7-8561-4CF8-965C-B95A015167EC}" type="pres">
      <dgm:prSet presAssocID="{25149306-916D-4290-9A3C-A15BB6A5EA67}" presName="horz1" presStyleCnt="0"/>
      <dgm:spPr/>
    </dgm:pt>
    <dgm:pt modelId="{7B5F84C6-7FB5-405E-8ACE-018EA0F8BD0D}" type="pres">
      <dgm:prSet presAssocID="{25149306-916D-4290-9A3C-A15BB6A5EA67}" presName="tx1" presStyleLbl="revTx" presStyleIdx="6" presStyleCnt="8"/>
      <dgm:spPr/>
    </dgm:pt>
    <dgm:pt modelId="{C67A5461-D7D0-47BA-9865-5BA893E94365}" type="pres">
      <dgm:prSet presAssocID="{25149306-916D-4290-9A3C-A15BB6A5EA67}" presName="vert1" presStyleCnt="0"/>
      <dgm:spPr/>
    </dgm:pt>
    <dgm:pt modelId="{AABEE993-309C-42F0-880B-69CC4C21D87E}" type="pres">
      <dgm:prSet presAssocID="{4A611D28-7203-45CB-9F06-E7C562E155ED}" presName="thickLine" presStyleLbl="alignNode1" presStyleIdx="7" presStyleCnt="8"/>
      <dgm:spPr/>
    </dgm:pt>
    <dgm:pt modelId="{4A39B878-4ACB-4013-9FD3-ABB8DBC5AFD0}" type="pres">
      <dgm:prSet presAssocID="{4A611D28-7203-45CB-9F06-E7C562E155ED}" presName="horz1" presStyleCnt="0"/>
      <dgm:spPr/>
    </dgm:pt>
    <dgm:pt modelId="{041DDC59-79B0-40B3-81CD-23A07CD8E455}" type="pres">
      <dgm:prSet presAssocID="{4A611D28-7203-45CB-9F06-E7C562E155ED}" presName="tx1" presStyleLbl="revTx" presStyleIdx="7" presStyleCnt="8"/>
      <dgm:spPr/>
    </dgm:pt>
    <dgm:pt modelId="{37F42A5D-C3EB-40C6-A4B6-A020B15D0220}" type="pres">
      <dgm:prSet presAssocID="{4A611D28-7203-45CB-9F06-E7C562E155ED}" presName="vert1" presStyleCnt="0"/>
      <dgm:spPr/>
    </dgm:pt>
  </dgm:ptLst>
  <dgm:cxnLst>
    <dgm:cxn modelId="{54059A05-2B61-4562-A902-FA046E57E6D5}" srcId="{551E453E-6BAC-41B9-A3BA-93E198644F20}" destId="{03F9A530-B34A-4B3C-AABB-98FA9E10E07B}" srcOrd="2" destOrd="0" parTransId="{8C8FC544-6760-4FD9-9336-0C3EF41AB811}" sibTransId="{C1B291AD-9947-456C-ABE3-583DA50BA5E8}"/>
    <dgm:cxn modelId="{983E4A22-F7DB-4785-8A1B-4DF900730F2F}" srcId="{551E453E-6BAC-41B9-A3BA-93E198644F20}" destId="{ABAC4B26-1284-474D-B37F-55B4E0C96A1C}" srcOrd="3" destOrd="0" parTransId="{40AB49AF-05A6-4F93-BE15-603A8718F9D8}" sibTransId="{FBB5DDBB-20C1-4E00-9801-966E16BB45B4}"/>
    <dgm:cxn modelId="{DEDB832A-D97A-4C72-AF7F-E30EA60BD51E}" type="presOf" srcId="{A3949DE1-0610-4BD7-9F38-3239D031186C}" destId="{6497E0CF-AA1D-4E62-8F39-CC9EC75E766A}" srcOrd="0" destOrd="0" presId="urn:microsoft.com/office/officeart/2008/layout/LinedList"/>
    <dgm:cxn modelId="{2BB86F33-7928-4749-8027-79B42F8D2747}" srcId="{551E453E-6BAC-41B9-A3BA-93E198644F20}" destId="{4A611D28-7203-45CB-9F06-E7C562E155ED}" srcOrd="7" destOrd="0" parTransId="{23E49139-E84F-4CEF-B74B-D37E6365B900}" sibTransId="{90E3A743-07FF-4512-97E9-080E5BB4D541}"/>
    <dgm:cxn modelId="{EF297340-07ED-4D0C-9572-FEBF0A803E8E}" srcId="{551E453E-6BAC-41B9-A3BA-93E198644F20}" destId="{FBF2ADA7-A402-498E-A256-09C6B9A82F92}" srcOrd="5" destOrd="0" parTransId="{8D6D83D2-4704-4494-8D9C-FF6E9D294F75}" sibTransId="{1F85BB87-8B9D-4758-8FF7-8C52877A2810}"/>
    <dgm:cxn modelId="{A671EE43-8A58-4E78-B7B1-6BA77FEDC344}" srcId="{551E453E-6BAC-41B9-A3BA-93E198644F20}" destId="{A3949DE1-0610-4BD7-9F38-3239D031186C}" srcOrd="0" destOrd="0" parTransId="{0C5DAF65-0E4E-420B-A2D7-08EBC6256C14}" sibTransId="{CB0F6A4D-29D5-44E9-BA47-D93FCBCD3FEF}"/>
    <dgm:cxn modelId="{8522D86C-41D1-4687-92A0-3C437F091225}" type="presOf" srcId="{4A611D28-7203-45CB-9F06-E7C562E155ED}" destId="{041DDC59-79B0-40B3-81CD-23A07CD8E455}" srcOrd="0" destOrd="0" presId="urn:microsoft.com/office/officeart/2008/layout/LinedList"/>
    <dgm:cxn modelId="{94353A71-B373-47DF-A2F6-4999B55A3DBE}" srcId="{551E453E-6BAC-41B9-A3BA-93E198644F20}" destId="{E2DA6A7F-B46F-4F24-9667-B00AF4D9694E}" srcOrd="1" destOrd="0" parTransId="{69A62843-E874-445A-9A4A-C0C5B7E2905E}" sibTransId="{ADF42691-8C32-4A3C-897F-C3C6F4253173}"/>
    <dgm:cxn modelId="{52721186-1F06-4941-8F16-7520AF6BACB3}" type="presOf" srcId="{03F9A530-B34A-4B3C-AABB-98FA9E10E07B}" destId="{A4231592-525A-4BF5-A26B-D361856D9F63}" srcOrd="0" destOrd="0" presId="urn:microsoft.com/office/officeart/2008/layout/LinedList"/>
    <dgm:cxn modelId="{8052BF90-8582-45CA-8809-C0B4891A2586}" type="presOf" srcId="{25149306-916D-4290-9A3C-A15BB6A5EA67}" destId="{7B5F84C6-7FB5-405E-8ACE-018EA0F8BD0D}" srcOrd="0" destOrd="0" presId="urn:microsoft.com/office/officeart/2008/layout/LinedList"/>
    <dgm:cxn modelId="{E9D2B693-0110-4231-9EF6-FA2B51839120}" type="presOf" srcId="{2C5FB8B4-F5A9-4175-9334-063D540BE095}" destId="{2419CC3F-8FE4-4B80-BE42-ACCD6FA150EB}" srcOrd="0" destOrd="0" presId="urn:microsoft.com/office/officeart/2008/layout/LinedList"/>
    <dgm:cxn modelId="{1D84649D-7687-475D-8AD6-54E2686E1641}" srcId="{551E453E-6BAC-41B9-A3BA-93E198644F20}" destId="{2C5FB8B4-F5A9-4175-9334-063D540BE095}" srcOrd="4" destOrd="0" parTransId="{659B7412-7D26-475A-862E-1C3F4F0F5322}" sibTransId="{F926DA6D-4CAC-46DE-9E3A-0D06FA07BEBB}"/>
    <dgm:cxn modelId="{5A948DAC-32BE-4027-AA3B-AC52DB9BC2B5}" srcId="{551E453E-6BAC-41B9-A3BA-93E198644F20}" destId="{25149306-916D-4290-9A3C-A15BB6A5EA67}" srcOrd="6" destOrd="0" parTransId="{C6211A89-3044-4809-8C7A-3CAFFAED2ED1}" sibTransId="{586B5E27-8097-4DA7-B405-8531CE3F49E7}"/>
    <dgm:cxn modelId="{1CAB89B5-CD67-4840-9F2A-96A1C9B95B03}" type="presOf" srcId="{ABAC4B26-1284-474D-B37F-55B4E0C96A1C}" destId="{9CF2B93E-B0F0-46CC-9E27-B3B8F4BD0529}" srcOrd="0" destOrd="0" presId="urn:microsoft.com/office/officeart/2008/layout/LinedList"/>
    <dgm:cxn modelId="{C2A12ABF-BB68-4236-B8F0-4255DD87319B}" type="presOf" srcId="{551E453E-6BAC-41B9-A3BA-93E198644F20}" destId="{2C990B57-DDC9-480A-82D1-69F0BBA15EB7}" srcOrd="0" destOrd="0" presId="urn:microsoft.com/office/officeart/2008/layout/LinedList"/>
    <dgm:cxn modelId="{331529D9-A469-46FE-BB5C-1AAFDE84D83D}" type="presOf" srcId="{FBF2ADA7-A402-498E-A256-09C6B9A82F92}" destId="{3A330FF4-EA27-4C98-BFF6-AB2ED6C65996}" srcOrd="0" destOrd="0" presId="urn:microsoft.com/office/officeart/2008/layout/LinedList"/>
    <dgm:cxn modelId="{D36572F4-4231-42EF-ADBD-A4EEEC08FD4D}" type="presOf" srcId="{E2DA6A7F-B46F-4F24-9667-B00AF4D9694E}" destId="{78C59FCA-7211-4648-AA19-74FCDEF8E4AD}" srcOrd="0" destOrd="0" presId="urn:microsoft.com/office/officeart/2008/layout/LinedList"/>
    <dgm:cxn modelId="{4D7E391E-F402-43C9-B4C9-20DB4A8F2DA4}" type="presParOf" srcId="{2C990B57-DDC9-480A-82D1-69F0BBA15EB7}" destId="{6C89E0F5-3783-4CB4-9C80-25E6829343E9}" srcOrd="0" destOrd="0" presId="urn:microsoft.com/office/officeart/2008/layout/LinedList"/>
    <dgm:cxn modelId="{381C2622-7A70-4EBB-B082-59D0EACC8B77}" type="presParOf" srcId="{2C990B57-DDC9-480A-82D1-69F0BBA15EB7}" destId="{A64302D1-F49F-4DA0-89C8-3E09F2386A9D}" srcOrd="1" destOrd="0" presId="urn:microsoft.com/office/officeart/2008/layout/LinedList"/>
    <dgm:cxn modelId="{D69B3169-A555-43CD-9085-001C2CF8DFD3}" type="presParOf" srcId="{A64302D1-F49F-4DA0-89C8-3E09F2386A9D}" destId="{6497E0CF-AA1D-4E62-8F39-CC9EC75E766A}" srcOrd="0" destOrd="0" presId="urn:microsoft.com/office/officeart/2008/layout/LinedList"/>
    <dgm:cxn modelId="{8AD78A3D-C097-447C-BF03-CF4E5435A20E}" type="presParOf" srcId="{A64302D1-F49F-4DA0-89C8-3E09F2386A9D}" destId="{E615C9A1-1D93-4729-A32B-0A87159D9A46}" srcOrd="1" destOrd="0" presId="urn:microsoft.com/office/officeart/2008/layout/LinedList"/>
    <dgm:cxn modelId="{6E6DADDB-17DB-4A08-B655-15F59E5B742C}" type="presParOf" srcId="{2C990B57-DDC9-480A-82D1-69F0BBA15EB7}" destId="{0C23DECE-7B5E-42C2-BDC6-94EC925E0D14}" srcOrd="2" destOrd="0" presId="urn:microsoft.com/office/officeart/2008/layout/LinedList"/>
    <dgm:cxn modelId="{CC3DBD8D-4ADA-461D-A740-C5A327667F4A}" type="presParOf" srcId="{2C990B57-DDC9-480A-82D1-69F0BBA15EB7}" destId="{38FC7ED9-C0C1-4A85-B2F4-1A94B9A5ED7A}" srcOrd="3" destOrd="0" presId="urn:microsoft.com/office/officeart/2008/layout/LinedList"/>
    <dgm:cxn modelId="{7E54224E-F286-46DF-B0B1-E111D134BDC9}" type="presParOf" srcId="{38FC7ED9-C0C1-4A85-B2F4-1A94B9A5ED7A}" destId="{78C59FCA-7211-4648-AA19-74FCDEF8E4AD}" srcOrd="0" destOrd="0" presId="urn:microsoft.com/office/officeart/2008/layout/LinedList"/>
    <dgm:cxn modelId="{25B050AB-5B51-483B-99D7-FE200D99F472}" type="presParOf" srcId="{38FC7ED9-C0C1-4A85-B2F4-1A94B9A5ED7A}" destId="{A5DE31AD-738A-4296-AA70-DF3430EA62C1}" srcOrd="1" destOrd="0" presId="urn:microsoft.com/office/officeart/2008/layout/LinedList"/>
    <dgm:cxn modelId="{E58D3E03-71CA-48C5-8107-56E1D518EEA7}" type="presParOf" srcId="{2C990B57-DDC9-480A-82D1-69F0BBA15EB7}" destId="{25807A2E-CB29-4613-9DE0-8F183DE3BEF7}" srcOrd="4" destOrd="0" presId="urn:microsoft.com/office/officeart/2008/layout/LinedList"/>
    <dgm:cxn modelId="{0F3D51CA-C4AC-4165-8664-B2845DEE7C9A}" type="presParOf" srcId="{2C990B57-DDC9-480A-82D1-69F0BBA15EB7}" destId="{FC6DE96B-AD83-4FE9-A9A3-AD92E21EABC7}" srcOrd="5" destOrd="0" presId="urn:microsoft.com/office/officeart/2008/layout/LinedList"/>
    <dgm:cxn modelId="{0BC8D4D0-E2F6-4ED7-A27E-1EB2438920EA}" type="presParOf" srcId="{FC6DE96B-AD83-4FE9-A9A3-AD92E21EABC7}" destId="{A4231592-525A-4BF5-A26B-D361856D9F63}" srcOrd="0" destOrd="0" presId="urn:microsoft.com/office/officeart/2008/layout/LinedList"/>
    <dgm:cxn modelId="{B1F76B7D-B5A8-4350-AE90-78F3848D3C77}" type="presParOf" srcId="{FC6DE96B-AD83-4FE9-A9A3-AD92E21EABC7}" destId="{6CEE32EE-D04E-45F7-8BEA-9A37D98A44B7}" srcOrd="1" destOrd="0" presId="urn:microsoft.com/office/officeart/2008/layout/LinedList"/>
    <dgm:cxn modelId="{FEB5D598-7EE7-4B0A-938F-FA02BEA1F7F6}" type="presParOf" srcId="{2C990B57-DDC9-480A-82D1-69F0BBA15EB7}" destId="{5D97E7D0-E387-481E-A73F-5437BB5EF479}" srcOrd="6" destOrd="0" presId="urn:microsoft.com/office/officeart/2008/layout/LinedList"/>
    <dgm:cxn modelId="{1412D39F-9C13-41FA-B843-4E0228073AF1}" type="presParOf" srcId="{2C990B57-DDC9-480A-82D1-69F0BBA15EB7}" destId="{458BEFB9-B721-4181-8E7A-30178AD14AD1}" srcOrd="7" destOrd="0" presId="urn:microsoft.com/office/officeart/2008/layout/LinedList"/>
    <dgm:cxn modelId="{5D623274-BF51-4C98-9EE1-71B93FB0DF76}" type="presParOf" srcId="{458BEFB9-B721-4181-8E7A-30178AD14AD1}" destId="{9CF2B93E-B0F0-46CC-9E27-B3B8F4BD0529}" srcOrd="0" destOrd="0" presId="urn:microsoft.com/office/officeart/2008/layout/LinedList"/>
    <dgm:cxn modelId="{BD19B05A-0B03-4D8E-B002-F5D4B4017994}" type="presParOf" srcId="{458BEFB9-B721-4181-8E7A-30178AD14AD1}" destId="{23DD615B-2EF6-4D49-98FE-349247236B82}" srcOrd="1" destOrd="0" presId="urn:microsoft.com/office/officeart/2008/layout/LinedList"/>
    <dgm:cxn modelId="{1E30ADDF-D96D-4C6D-AEBF-3829AA1AE34C}" type="presParOf" srcId="{2C990B57-DDC9-480A-82D1-69F0BBA15EB7}" destId="{59FF802B-D44E-44A9-9836-86B16CD5937B}" srcOrd="8" destOrd="0" presId="urn:microsoft.com/office/officeart/2008/layout/LinedList"/>
    <dgm:cxn modelId="{A01BBCFE-F988-4429-8686-E504D9B88184}" type="presParOf" srcId="{2C990B57-DDC9-480A-82D1-69F0BBA15EB7}" destId="{ED134983-6A0D-473C-9DE5-D13848A4DA4F}" srcOrd="9" destOrd="0" presId="urn:microsoft.com/office/officeart/2008/layout/LinedList"/>
    <dgm:cxn modelId="{2DC9DBED-5408-476A-AC96-147A5C3AF72C}" type="presParOf" srcId="{ED134983-6A0D-473C-9DE5-D13848A4DA4F}" destId="{2419CC3F-8FE4-4B80-BE42-ACCD6FA150EB}" srcOrd="0" destOrd="0" presId="urn:microsoft.com/office/officeart/2008/layout/LinedList"/>
    <dgm:cxn modelId="{5EA487BB-453D-4C91-A8DD-78CD547E9B3C}" type="presParOf" srcId="{ED134983-6A0D-473C-9DE5-D13848A4DA4F}" destId="{3329A20F-81F6-40C9-BC5A-18B11797CA3B}" srcOrd="1" destOrd="0" presId="urn:microsoft.com/office/officeart/2008/layout/LinedList"/>
    <dgm:cxn modelId="{127B9BD2-EE5B-4879-BC49-EAD8A07C8526}" type="presParOf" srcId="{2C990B57-DDC9-480A-82D1-69F0BBA15EB7}" destId="{E7405E2D-22F0-47AC-B1E3-51FF534DBFE4}" srcOrd="10" destOrd="0" presId="urn:microsoft.com/office/officeart/2008/layout/LinedList"/>
    <dgm:cxn modelId="{C9B234FD-621F-402A-906B-6D6E2D2D9237}" type="presParOf" srcId="{2C990B57-DDC9-480A-82D1-69F0BBA15EB7}" destId="{B0085FDF-0978-4CE9-BF57-952A357923B9}" srcOrd="11" destOrd="0" presId="urn:microsoft.com/office/officeart/2008/layout/LinedList"/>
    <dgm:cxn modelId="{EFEB7E07-21D1-4961-A449-6F0E4DC53FED}" type="presParOf" srcId="{B0085FDF-0978-4CE9-BF57-952A357923B9}" destId="{3A330FF4-EA27-4C98-BFF6-AB2ED6C65996}" srcOrd="0" destOrd="0" presId="urn:microsoft.com/office/officeart/2008/layout/LinedList"/>
    <dgm:cxn modelId="{905C7C1C-8D3C-4187-BF11-531714A81DE9}" type="presParOf" srcId="{B0085FDF-0978-4CE9-BF57-952A357923B9}" destId="{DC677799-275C-4539-A501-2C4F760589F9}" srcOrd="1" destOrd="0" presId="urn:microsoft.com/office/officeart/2008/layout/LinedList"/>
    <dgm:cxn modelId="{FBCD635B-444B-4FFC-9FF4-2D118E005212}" type="presParOf" srcId="{2C990B57-DDC9-480A-82D1-69F0BBA15EB7}" destId="{87EB90D7-072A-4E7C-A27F-CCDBB8C05A38}" srcOrd="12" destOrd="0" presId="urn:microsoft.com/office/officeart/2008/layout/LinedList"/>
    <dgm:cxn modelId="{9FF0371C-12B6-4983-906B-36B413DAED59}" type="presParOf" srcId="{2C990B57-DDC9-480A-82D1-69F0BBA15EB7}" destId="{E4E699E7-8561-4CF8-965C-B95A015167EC}" srcOrd="13" destOrd="0" presId="urn:microsoft.com/office/officeart/2008/layout/LinedList"/>
    <dgm:cxn modelId="{C76E9F25-9F83-44DE-B3A6-600559078E72}" type="presParOf" srcId="{E4E699E7-8561-4CF8-965C-B95A015167EC}" destId="{7B5F84C6-7FB5-405E-8ACE-018EA0F8BD0D}" srcOrd="0" destOrd="0" presId="urn:microsoft.com/office/officeart/2008/layout/LinedList"/>
    <dgm:cxn modelId="{0434D749-751E-4773-B4C7-D574712907A6}" type="presParOf" srcId="{E4E699E7-8561-4CF8-965C-B95A015167EC}" destId="{C67A5461-D7D0-47BA-9865-5BA893E94365}" srcOrd="1" destOrd="0" presId="urn:microsoft.com/office/officeart/2008/layout/LinedList"/>
    <dgm:cxn modelId="{1DAB4B34-6A56-4988-A693-1F65CE8D6BF9}" type="presParOf" srcId="{2C990B57-DDC9-480A-82D1-69F0BBA15EB7}" destId="{AABEE993-309C-42F0-880B-69CC4C21D87E}" srcOrd="14" destOrd="0" presId="urn:microsoft.com/office/officeart/2008/layout/LinedList"/>
    <dgm:cxn modelId="{40341104-7D48-47C4-811D-90B82FFBCBE3}" type="presParOf" srcId="{2C990B57-DDC9-480A-82D1-69F0BBA15EB7}" destId="{4A39B878-4ACB-4013-9FD3-ABB8DBC5AFD0}" srcOrd="15" destOrd="0" presId="urn:microsoft.com/office/officeart/2008/layout/LinedList"/>
    <dgm:cxn modelId="{625CEFF5-28BC-48B3-8AE7-B5B6BC54BF61}" type="presParOf" srcId="{4A39B878-4ACB-4013-9FD3-ABB8DBC5AFD0}" destId="{041DDC59-79B0-40B3-81CD-23A07CD8E455}" srcOrd="0" destOrd="0" presId="urn:microsoft.com/office/officeart/2008/layout/LinedList"/>
    <dgm:cxn modelId="{56755DB2-890A-4F14-911B-D25F604C2B39}" type="presParOf" srcId="{4A39B878-4ACB-4013-9FD3-ABB8DBC5AFD0}" destId="{37F42A5D-C3EB-40C6-A4B6-A020B15D02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A8A022-9DE2-47D5-9A6C-53A37F3D79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15ACFC-D73A-47C8-B862-3E532E26387E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Deadline for Questions: </a:t>
          </a:r>
        </a:p>
        <a:p>
          <a:r>
            <a:rPr lang="en-US" dirty="0"/>
            <a:t>December 12, 2019</a:t>
          </a:r>
        </a:p>
      </dgm:t>
    </dgm:pt>
    <dgm:pt modelId="{143C0D59-C35C-4200-A6F7-8F1037C7BE86}" type="parTrans" cxnId="{F5468D04-11F0-481D-A64D-BA90D717555C}">
      <dgm:prSet/>
      <dgm:spPr/>
      <dgm:t>
        <a:bodyPr/>
        <a:lstStyle/>
        <a:p>
          <a:endParaRPr lang="en-US"/>
        </a:p>
      </dgm:t>
    </dgm:pt>
    <dgm:pt modelId="{2C18D354-7544-4D85-BAF0-79F981566560}" type="sibTrans" cxnId="{F5468D04-11F0-481D-A64D-BA90D717555C}">
      <dgm:prSet/>
      <dgm:spPr/>
      <dgm:t>
        <a:bodyPr/>
        <a:lstStyle/>
        <a:p>
          <a:endParaRPr lang="en-US"/>
        </a:p>
      </dgm:t>
    </dgm:pt>
    <dgm:pt modelId="{7AE6D729-E2EF-4BBF-8C3C-13CB1DC71746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Deadline for Responses to Questions:    </a:t>
          </a:r>
        </a:p>
        <a:p>
          <a:r>
            <a:rPr lang="en-US" dirty="0"/>
            <a:t>December 13, 2019</a:t>
          </a:r>
        </a:p>
      </dgm:t>
    </dgm:pt>
    <dgm:pt modelId="{604B313E-6F61-4E4A-AAE0-B3CC236C7296}" type="parTrans" cxnId="{70919DC0-F10C-4064-A9C9-615CCB198D23}">
      <dgm:prSet/>
      <dgm:spPr/>
      <dgm:t>
        <a:bodyPr/>
        <a:lstStyle/>
        <a:p>
          <a:endParaRPr lang="en-US"/>
        </a:p>
      </dgm:t>
    </dgm:pt>
    <dgm:pt modelId="{402E18DA-2634-4D7E-ABCD-AF066248FE20}" type="sibTrans" cxnId="{70919DC0-F10C-4064-A9C9-615CCB198D23}">
      <dgm:prSet/>
      <dgm:spPr/>
      <dgm:t>
        <a:bodyPr/>
        <a:lstStyle/>
        <a:p>
          <a:endParaRPr lang="en-US"/>
        </a:p>
      </dgm:t>
    </dgm:pt>
    <dgm:pt modelId="{4EA6A38C-6D24-4315-A7D1-781068B40155}" type="pres">
      <dgm:prSet presAssocID="{DAA8A022-9DE2-47D5-9A6C-53A37F3D79B2}" presName="linear" presStyleCnt="0">
        <dgm:presLayoutVars>
          <dgm:animLvl val="lvl"/>
          <dgm:resizeHandles val="exact"/>
        </dgm:presLayoutVars>
      </dgm:prSet>
      <dgm:spPr/>
    </dgm:pt>
    <dgm:pt modelId="{21EF198F-7A0F-4A2C-9118-4E648B4D764B}" type="pres">
      <dgm:prSet presAssocID="{8915ACFC-D73A-47C8-B862-3E532E26387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62F8DA1-158D-491F-A008-433FD8C7B705}" type="pres">
      <dgm:prSet presAssocID="{2C18D354-7544-4D85-BAF0-79F981566560}" presName="spacer" presStyleCnt="0"/>
      <dgm:spPr/>
    </dgm:pt>
    <dgm:pt modelId="{18BC049A-EFF1-435C-9507-817D42F2A027}" type="pres">
      <dgm:prSet presAssocID="{7AE6D729-E2EF-4BBF-8C3C-13CB1DC7174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5468D04-11F0-481D-A64D-BA90D717555C}" srcId="{DAA8A022-9DE2-47D5-9A6C-53A37F3D79B2}" destId="{8915ACFC-D73A-47C8-B862-3E532E26387E}" srcOrd="0" destOrd="0" parTransId="{143C0D59-C35C-4200-A6F7-8F1037C7BE86}" sibTransId="{2C18D354-7544-4D85-BAF0-79F981566560}"/>
    <dgm:cxn modelId="{A7B97E18-AAC5-4FE8-B136-6E383449A704}" type="presOf" srcId="{DAA8A022-9DE2-47D5-9A6C-53A37F3D79B2}" destId="{4EA6A38C-6D24-4315-A7D1-781068B40155}" srcOrd="0" destOrd="0" presId="urn:microsoft.com/office/officeart/2005/8/layout/vList2"/>
    <dgm:cxn modelId="{00DCE94A-7A0E-4DA3-8139-A4B28AD9AD9A}" type="presOf" srcId="{8915ACFC-D73A-47C8-B862-3E532E26387E}" destId="{21EF198F-7A0F-4A2C-9118-4E648B4D764B}" srcOrd="0" destOrd="0" presId="urn:microsoft.com/office/officeart/2005/8/layout/vList2"/>
    <dgm:cxn modelId="{70919DC0-F10C-4064-A9C9-615CCB198D23}" srcId="{DAA8A022-9DE2-47D5-9A6C-53A37F3D79B2}" destId="{7AE6D729-E2EF-4BBF-8C3C-13CB1DC71746}" srcOrd="1" destOrd="0" parTransId="{604B313E-6F61-4E4A-AAE0-B3CC236C7296}" sibTransId="{402E18DA-2634-4D7E-ABCD-AF066248FE20}"/>
    <dgm:cxn modelId="{A78B29CC-2F83-421D-882A-DBB60D99388E}" type="presOf" srcId="{7AE6D729-E2EF-4BBF-8C3C-13CB1DC71746}" destId="{18BC049A-EFF1-435C-9507-817D42F2A027}" srcOrd="0" destOrd="0" presId="urn:microsoft.com/office/officeart/2005/8/layout/vList2"/>
    <dgm:cxn modelId="{3243EE07-EC9D-41A3-8D39-E7E149BBB6EB}" type="presParOf" srcId="{4EA6A38C-6D24-4315-A7D1-781068B40155}" destId="{21EF198F-7A0F-4A2C-9118-4E648B4D764B}" srcOrd="0" destOrd="0" presId="urn:microsoft.com/office/officeart/2005/8/layout/vList2"/>
    <dgm:cxn modelId="{C35CFD1B-3A84-4364-9998-FEAFE28DC236}" type="presParOf" srcId="{4EA6A38C-6D24-4315-A7D1-781068B40155}" destId="{362F8DA1-158D-491F-A008-433FD8C7B705}" srcOrd="1" destOrd="0" presId="urn:microsoft.com/office/officeart/2005/8/layout/vList2"/>
    <dgm:cxn modelId="{502FA9FA-710D-4EA8-ACD6-A52CB6F6FB20}" type="presParOf" srcId="{4EA6A38C-6D24-4315-A7D1-781068B40155}" destId="{18BC049A-EFF1-435C-9507-817D42F2A02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A8A022-9DE2-47D5-9A6C-53A37F3D79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15ACFC-D73A-47C8-B862-3E532E26387E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Bid Package Due: 2:00pm January 8, 2020</a:t>
          </a:r>
        </a:p>
      </dgm:t>
    </dgm:pt>
    <dgm:pt modelId="{143C0D59-C35C-4200-A6F7-8F1037C7BE86}" type="parTrans" cxnId="{F5468D04-11F0-481D-A64D-BA90D717555C}">
      <dgm:prSet/>
      <dgm:spPr/>
      <dgm:t>
        <a:bodyPr/>
        <a:lstStyle/>
        <a:p>
          <a:endParaRPr lang="en-US"/>
        </a:p>
      </dgm:t>
    </dgm:pt>
    <dgm:pt modelId="{2C18D354-7544-4D85-BAF0-79F981566560}" type="sibTrans" cxnId="{F5468D04-11F0-481D-A64D-BA90D717555C}">
      <dgm:prSet/>
      <dgm:spPr/>
      <dgm:t>
        <a:bodyPr/>
        <a:lstStyle/>
        <a:p>
          <a:endParaRPr lang="en-US"/>
        </a:p>
      </dgm:t>
    </dgm:pt>
    <dgm:pt modelId="{7AE6D729-E2EF-4BBF-8C3C-13CB1DC71746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January 27, 2020 – THEA Board Approval</a:t>
          </a:r>
        </a:p>
      </dgm:t>
    </dgm:pt>
    <dgm:pt modelId="{604B313E-6F61-4E4A-AAE0-B3CC236C7296}" type="parTrans" cxnId="{70919DC0-F10C-4064-A9C9-615CCB198D23}">
      <dgm:prSet/>
      <dgm:spPr/>
      <dgm:t>
        <a:bodyPr/>
        <a:lstStyle/>
        <a:p>
          <a:endParaRPr lang="en-US"/>
        </a:p>
      </dgm:t>
    </dgm:pt>
    <dgm:pt modelId="{402E18DA-2634-4D7E-ABCD-AF066248FE20}" type="sibTrans" cxnId="{70919DC0-F10C-4064-A9C9-615CCB198D23}">
      <dgm:prSet/>
      <dgm:spPr/>
      <dgm:t>
        <a:bodyPr/>
        <a:lstStyle/>
        <a:p>
          <a:endParaRPr lang="en-US"/>
        </a:p>
      </dgm:t>
    </dgm:pt>
    <dgm:pt modelId="{35EC039F-C25B-48FA-9B5E-F2D8ECFCEF8E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NTP &amp; Construction: March, 2020 -  July, 2020</a:t>
          </a:r>
        </a:p>
      </dgm:t>
    </dgm:pt>
    <dgm:pt modelId="{FC1CC1D9-4093-4CCE-9F29-D9DA5643EE6B}" type="parTrans" cxnId="{D55251D5-0E9D-476E-90BF-2FF7E39B04EF}">
      <dgm:prSet/>
      <dgm:spPr/>
      <dgm:t>
        <a:bodyPr/>
        <a:lstStyle/>
        <a:p>
          <a:endParaRPr lang="en-US"/>
        </a:p>
      </dgm:t>
    </dgm:pt>
    <dgm:pt modelId="{2CFDD3D1-FC65-4789-9AAE-AACDE1123CA5}" type="sibTrans" cxnId="{D55251D5-0E9D-476E-90BF-2FF7E39B04EF}">
      <dgm:prSet/>
      <dgm:spPr/>
      <dgm:t>
        <a:bodyPr/>
        <a:lstStyle/>
        <a:p>
          <a:endParaRPr lang="en-US"/>
        </a:p>
      </dgm:t>
    </dgm:pt>
    <dgm:pt modelId="{4EA6A38C-6D24-4315-A7D1-781068B40155}" type="pres">
      <dgm:prSet presAssocID="{DAA8A022-9DE2-47D5-9A6C-53A37F3D79B2}" presName="linear" presStyleCnt="0">
        <dgm:presLayoutVars>
          <dgm:animLvl val="lvl"/>
          <dgm:resizeHandles val="exact"/>
        </dgm:presLayoutVars>
      </dgm:prSet>
      <dgm:spPr/>
    </dgm:pt>
    <dgm:pt modelId="{21EF198F-7A0F-4A2C-9118-4E648B4D764B}" type="pres">
      <dgm:prSet presAssocID="{8915ACFC-D73A-47C8-B862-3E532E2638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62F8DA1-158D-491F-A008-433FD8C7B705}" type="pres">
      <dgm:prSet presAssocID="{2C18D354-7544-4D85-BAF0-79F981566560}" presName="spacer" presStyleCnt="0"/>
      <dgm:spPr/>
    </dgm:pt>
    <dgm:pt modelId="{18BC049A-EFF1-435C-9507-817D42F2A027}" type="pres">
      <dgm:prSet presAssocID="{7AE6D729-E2EF-4BBF-8C3C-13CB1DC7174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23D45F6-28D5-490A-BA3A-6D111E36977C}" type="pres">
      <dgm:prSet presAssocID="{402E18DA-2634-4D7E-ABCD-AF066248FE20}" presName="spacer" presStyleCnt="0"/>
      <dgm:spPr/>
    </dgm:pt>
    <dgm:pt modelId="{702274EC-8E9D-48AE-BE1D-245B6B9F76E8}" type="pres">
      <dgm:prSet presAssocID="{35EC039F-C25B-48FA-9B5E-F2D8ECFCEF8E}" presName="parentText" presStyleLbl="node1" presStyleIdx="2" presStyleCnt="3" custLinFactNeighborX="1621" custLinFactNeighborY="27260">
        <dgm:presLayoutVars>
          <dgm:chMax val="0"/>
          <dgm:bulletEnabled val="1"/>
        </dgm:presLayoutVars>
      </dgm:prSet>
      <dgm:spPr/>
    </dgm:pt>
  </dgm:ptLst>
  <dgm:cxnLst>
    <dgm:cxn modelId="{F5468D04-11F0-481D-A64D-BA90D717555C}" srcId="{DAA8A022-9DE2-47D5-9A6C-53A37F3D79B2}" destId="{8915ACFC-D73A-47C8-B862-3E532E26387E}" srcOrd="0" destOrd="0" parTransId="{143C0D59-C35C-4200-A6F7-8F1037C7BE86}" sibTransId="{2C18D354-7544-4D85-BAF0-79F981566560}"/>
    <dgm:cxn modelId="{A7B97E18-AAC5-4FE8-B136-6E383449A704}" type="presOf" srcId="{DAA8A022-9DE2-47D5-9A6C-53A37F3D79B2}" destId="{4EA6A38C-6D24-4315-A7D1-781068B40155}" srcOrd="0" destOrd="0" presId="urn:microsoft.com/office/officeart/2005/8/layout/vList2"/>
    <dgm:cxn modelId="{6B058623-1801-407D-BFF9-18D0DE724A3E}" type="presOf" srcId="{35EC039F-C25B-48FA-9B5E-F2D8ECFCEF8E}" destId="{702274EC-8E9D-48AE-BE1D-245B6B9F76E8}" srcOrd="0" destOrd="0" presId="urn:microsoft.com/office/officeart/2005/8/layout/vList2"/>
    <dgm:cxn modelId="{00DCE94A-7A0E-4DA3-8139-A4B28AD9AD9A}" type="presOf" srcId="{8915ACFC-D73A-47C8-B862-3E532E26387E}" destId="{21EF198F-7A0F-4A2C-9118-4E648B4D764B}" srcOrd="0" destOrd="0" presId="urn:microsoft.com/office/officeart/2005/8/layout/vList2"/>
    <dgm:cxn modelId="{70919DC0-F10C-4064-A9C9-615CCB198D23}" srcId="{DAA8A022-9DE2-47D5-9A6C-53A37F3D79B2}" destId="{7AE6D729-E2EF-4BBF-8C3C-13CB1DC71746}" srcOrd="1" destOrd="0" parTransId="{604B313E-6F61-4E4A-AAE0-B3CC236C7296}" sibTransId="{402E18DA-2634-4D7E-ABCD-AF066248FE20}"/>
    <dgm:cxn modelId="{A78B29CC-2F83-421D-882A-DBB60D99388E}" type="presOf" srcId="{7AE6D729-E2EF-4BBF-8C3C-13CB1DC71746}" destId="{18BC049A-EFF1-435C-9507-817D42F2A027}" srcOrd="0" destOrd="0" presId="urn:microsoft.com/office/officeart/2005/8/layout/vList2"/>
    <dgm:cxn modelId="{D55251D5-0E9D-476E-90BF-2FF7E39B04EF}" srcId="{DAA8A022-9DE2-47D5-9A6C-53A37F3D79B2}" destId="{35EC039F-C25B-48FA-9B5E-F2D8ECFCEF8E}" srcOrd="2" destOrd="0" parTransId="{FC1CC1D9-4093-4CCE-9F29-D9DA5643EE6B}" sibTransId="{2CFDD3D1-FC65-4789-9AAE-AACDE1123CA5}"/>
    <dgm:cxn modelId="{3243EE07-EC9D-41A3-8D39-E7E149BBB6EB}" type="presParOf" srcId="{4EA6A38C-6D24-4315-A7D1-781068B40155}" destId="{21EF198F-7A0F-4A2C-9118-4E648B4D764B}" srcOrd="0" destOrd="0" presId="urn:microsoft.com/office/officeart/2005/8/layout/vList2"/>
    <dgm:cxn modelId="{C35CFD1B-3A84-4364-9998-FEAFE28DC236}" type="presParOf" srcId="{4EA6A38C-6D24-4315-A7D1-781068B40155}" destId="{362F8DA1-158D-491F-A008-433FD8C7B705}" srcOrd="1" destOrd="0" presId="urn:microsoft.com/office/officeart/2005/8/layout/vList2"/>
    <dgm:cxn modelId="{502FA9FA-710D-4EA8-ACD6-A52CB6F6FB20}" type="presParOf" srcId="{4EA6A38C-6D24-4315-A7D1-781068B40155}" destId="{18BC049A-EFF1-435C-9507-817D42F2A027}" srcOrd="2" destOrd="0" presId="urn:microsoft.com/office/officeart/2005/8/layout/vList2"/>
    <dgm:cxn modelId="{33816A55-D52B-4ED1-A51F-1255E8FD9F80}" type="presParOf" srcId="{4EA6A38C-6D24-4315-A7D1-781068B40155}" destId="{223D45F6-28D5-490A-BA3A-6D111E36977C}" srcOrd="3" destOrd="0" presId="urn:microsoft.com/office/officeart/2005/8/layout/vList2"/>
    <dgm:cxn modelId="{D59C3399-4BC4-4039-BBC1-59E409A20AFA}" type="presParOf" srcId="{4EA6A38C-6D24-4315-A7D1-781068B40155}" destId="{702274EC-8E9D-48AE-BE1D-245B6B9F76E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EC22A5-7D7D-4277-A412-46C1FC5FC649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23C9AFF-E411-4A87-BCEC-7E92E2053E73}">
      <dgm:prSet custT="1"/>
      <dgm:spPr/>
      <dgm:t>
        <a:bodyPr/>
        <a:lstStyle/>
        <a:p>
          <a:pPr algn="r"/>
          <a:r>
            <a:rPr lang="en-US" sz="2800" b="1" u="sng" dirty="0">
              <a:solidFill>
                <a:schemeClr val="tx1"/>
              </a:solidFill>
            </a:rPr>
            <a:t>http://www.tampa-xway.com/procurement/#</a:t>
          </a:r>
          <a:r>
            <a:rPr lang="en-US" sz="2800" b="1" dirty="0">
              <a:solidFill>
                <a:schemeClr val="tx1"/>
              </a:solidFill>
            </a:rPr>
            <a:t> </a:t>
          </a:r>
        </a:p>
      </dgm:t>
    </dgm:pt>
    <dgm:pt modelId="{29A40528-5ED2-4749-9314-CE8DA7213392}" type="parTrans" cxnId="{AC236438-23D5-48E5-A964-E9EAE77C2E69}">
      <dgm:prSet/>
      <dgm:spPr/>
      <dgm:t>
        <a:bodyPr/>
        <a:lstStyle/>
        <a:p>
          <a:endParaRPr lang="en-US"/>
        </a:p>
      </dgm:t>
    </dgm:pt>
    <dgm:pt modelId="{5631810D-4373-4151-9918-728ACF68434A}" type="sibTrans" cxnId="{AC236438-23D5-48E5-A964-E9EAE77C2E69}">
      <dgm:prSet/>
      <dgm:spPr/>
      <dgm:t>
        <a:bodyPr/>
        <a:lstStyle/>
        <a:p>
          <a:endParaRPr lang="en-US" dirty="0"/>
        </a:p>
      </dgm:t>
    </dgm:pt>
    <dgm:pt modelId="{FEC7840D-A5FC-41B7-A503-9F7280E26CF3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Once advertised, the </a:t>
          </a:r>
          <a:r>
            <a:rPr lang="en-US" b="1" u="sng" dirty="0">
              <a:solidFill>
                <a:schemeClr val="tx1"/>
              </a:solidFill>
            </a:rPr>
            <a:t>cone of silence </a:t>
          </a:r>
          <a:r>
            <a:rPr lang="en-US" dirty="0">
              <a:solidFill>
                <a:schemeClr val="tx1"/>
              </a:solidFill>
            </a:rPr>
            <a:t>will be in place for all THEA, FDOT, HNTB, COT, Tierra, Omni, KCA and EXP staff. </a:t>
          </a:r>
        </a:p>
      </dgm:t>
    </dgm:pt>
    <dgm:pt modelId="{9A406F0F-532B-4C25-8FA3-250E264DBBCB}" type="parTrans" cxnId="{793AA799-5A6A-415E-8BD3-A8CF860CD3E1}">
      <dgm:prSet/>
      <dgm:spPr/>
      <dgm:t>
        <a:bodyPr/>
        <a:lstStyle/>
        <a:p>
          <a:endParaRPr lang="en-US"/>
        </a:p>
      </dgm:t>
    </dgm:pt>
    <dgm:pt modelId="{3F13B614-FF93-4D3D-AE7A-4C0F6BD0B4BC}" type="sibTrans" cxnId="{793AA799-5A6A-415E-8BD3-A8CF860CD3E1}">
      <dgm:prSet/>
      <dgm:spPr/>
      <dgm:t>
        <a:bodyPr/>
        <a:lstStyle/>
        <a:p>
          <a:endParaRPr lang="en-US" dirty="0"/>
        </a:p>
      </dgm:t>
    </dgm:pt>
    <dgm:pt modelId="{0D7885C8-3160-4E62-988C-4CF9853AE296}">
      <dgm:prSet/>
      <dgm:spPr>
        <a:solidFill>
          <a:srgbClr val="FFCC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All questions should be emailed to Man Le, THEA Contracts &amp; Procurement Manager: </a:t>
          </a:r>
          <a:r>
            <a:rPr lang="en-US" u="sng" dirty="0">
              <a:solidFill>
                <a:schemeClr val="tx1"/>
              </a:solidFill>
            </a:rPr>
            <a:t>man.le@tampa-xway.com</a:t>
          </a:r>
          <a:endParaRPr lang="en-US" dirty="0">
            <a:solidFill>
              <a:schemeClr val="tx1"/>
            </a:solidFill>
          </a:endParaRPr>
        </a:p>
      </dgm:t>
    </dgm:pt>
    <dgm:pt modelId="{734CC3D3-A9AE-4505-A237-71BBF6A7AE3D}" type="parTrans" cxnId="{6D04C16F-6DA0-4039-BA24-9BF23FF14B6D}">
      <dgm:prSet/>
      <dgm:spPr/>
      <dgm:t>
        <a:bodyPr/>
        <a:lstStyle/>
        <a:p>
          <a:endParaRPr lang="en-US"/>
        </a:p>
      </dgm:t>
    </dgm:pt>
    <dgm:pt modelId="{7262913B-381E-4A0E-8369-5DEE706EEF91}" type="sibTrans" cxnId="{6D04C16F-6DA0-4039-BA24-9BF23FF14B6D}">
      <dgm:prSet/>
      <dgm:spPr/>
      <dgm:t>
        <a:bodyPr/>
        <a:lstStyle/>
        <a:p>
          <a:endParaRPr lang="en-US" dirty="0"/>
        </a:p>
      </dgm:t>
    </dgm:pt>
    <dgm:pt modelId="{1BE6A727-97B8-4E5F-B306-4E118A48F62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n-US" sz="2500" b="1" dirty="0">
              <a:solidFill>
                <a:schemeClr val="tx1"/>
              </a:solidFill>
            </a:rPr>
            <a:t>Answers will be posted on the THEA website</a:t>
          </a:r>
          <a:endParaRPr lang="en-US" sz="2500" dirty="0">
            <a:solidFill>
              <a:schemeClr val="tx1"/>
            </a:solidFill>
          </a:endParaRPr>
        </a:p>
      </dgm:t>
    </dgm:pt>
    <dgm:pt modelId="{127DB728-D6F2-4BAF-B918-0FC628B7B4E7}" type="parTrans" cxnId="{F46097D3-12AD-449E-96CC-204D15E06164}">
      <dgm:prSet/>
      <dgm:spPr/>
      <dgm:t>
        <a:bodyPr/>
        <a:lstStyle/>
        <a:p>
          <a:endParaRPr lang="en-US"/>
        </a:p>
      </dgm:t>
    </dgm:pt>
    <dgm:pt modelId="{18A40682-2A0C-4226-960C-447CD765DBCD}" type="sibTrans" cxnId="{F46097D3-12AD-449E-96CC-204D15E06164}">
      <dgm:prSet/>
      <dgm:spPr/>
      <dgm:t>
        <a:bodyPr/>
        <a:lstStyle/>
        <a:p>
          <a:endParaRPr lang="en-US"/>
        </a:p>
      </dgm:t>
    </dgm:pt>
    <dgm:pt modelId="{97A72A3E-E5A8-47E8-AD32-ED1EDA56241F}" type="pres">
      <dgm:prSet presAssocID="{1EEC22A5-7D7D-4277-A412-46C1FC5FC649}" presName="outerComposite" presStyleCnt="0">
        <dgm:presLayoutVars>
          <dgm:chMax val="5"/>
          <dgm:dir/>
          <dgm:resizeHandles val="exact"/>
        </dgm:presLayoutVars>
      </dgm:prSet>
      <dgm:spPr/>
    </dgm:pt>
    <dgm:pt modelId="{79E5DC10-B13A-4602-98D4-F7073A6FE2EB}" type="pres">
      <dgm:prSet presAssocID="{1EEC22A5-7D7D-4277-A412-46C1FC5FC649}" presName="dummyMaxCanvas" presStyleCnt="0">
        <dgm:presLayoutVars/>
      </dgm:prSet>
      <dgm:spPr/>
    </dgm:pt>
    <dgm:pt modelId="{16620937-CD2B-4C4E-AA48-CEF8F3E21D9C}" type="pres">
      <dgm:prSet presAssocID="{1EEC22A5-7D7D-4277-A412-46C1FC5FC649}" presName="FourNodes_1" presStyleLbl="node1" presStyleIdx="0" presStyleCnt="4" custScaleX="120894" custLinFactNeighborX="7307" custLinFactNeighborY="1534">
        <dgm:presLayoutVars>
          <dgm:bulletEnabled val="1"/>
        </dgm:presLayoutVars>
      </dgm:prSet>
      <dgm:spPr/>
    </dgm:pt>
    <dgm:pt modelId="{06488A21-A6B0-42D2-8100-0BA566A5AA69}" type="pres">
      <dgm:prSet presAssocID="{1EEC22A5-7D7D-4277-A412-46C1FC5FC649}" presName="FourNodes_2" presStyleLbl="node1" presStyleIdx="1" presStyleCnt="4" custLinFactNeighborX="-4223" custLinFactNeighborY="395">
        <dgm:presLayoutVars>
          <dgm:bulletEnabled val="1"/>
        </dgm:presLayoutVars>
      </dgm:prSet>
      <dgm:spPr/>
    </dgm:pt>
    <dgm:pt modelId="{7F6BBDEA-F9B1-452C-9871-0E67DB8172B5}" type="pres">
      <dgm:prSet presAssocID="{1EEC22A5-7D7D-4277-A412-46C1FC5FC649}" presName="FourNodes_3" presStyleLbl="node1" presStyleIdx="2" presStyleCnt="4" custLinFactNeighborX="-3098" custLinFactNeighborY="-5797">
        <dgm:presLayoutVars>
          <dgm:bulletEnabled val="1"/>
        </dgm:presLayoutVars>
      </dgm:prSet>
      <dgm:spPr/>
    </dgm:pt>
    <dgm:pt modelId="{C6EC84CE-0C31-4DC4-9C86-4B5F092980E3}" type="pres">
      <dgm:prSet presAssocID="{1EEC22A5-7D7D-4277-A412-46C1FC5FC649}" presName="FourNodes_4" presStyleLbl="node1" presStyleIdx="3" presStyleCnt="4" custScaleX="104167" custLinFactNeighborX="-6532" custLinFactNeighborY="-5402">
        <dgm:presLayoutVars>
          <dgm:bulletEnabled val="1"/>
        </dgm:presLayoutVars>
      </dgm:prSet>
      <dgm:spPr/>
    </dgm:pt>
    <dgm:pt modelId="{948828B8-1852-4497-8203-DE743B7A31C3}" type="pres">
      <dgm:prSet presAssocID="{1EEC22A5-7D7D-4277-A412-46C1FC5FC649}" presName="FourConn_1-2" presStyleLbl="fgAccFollowNode1" presStyleIdx="0" presStyleCnt="3">
        <dgm:presLayoutVars>
          <dgm:bulletEnabled val="1"/>
        </dgm:presLayoutVars>
      </dgm:prSet>
      <dgm:spPr/>
    </dgm:pt>
    <dgm:pt modelId="{61B8D290-BF2C-469A-8ADC-4A04CFBB8B1C}" type="pres">
      <dgm:prSet presAssocID="{1EEC22A5-7D7D-4277-A412-46C1FC5FC649}" presName="FourConn_2-3" presStyleLbl="fgAccFollowNode1" presStyleIdx="1" presStyleCnt="3">
        <dgm:presLayoutVars>
          <dgm:bulletEnabled val="1"/>
        </dgm:presLayoutVars>
      </dgm:prSet>
      <dgm:spPr/>
    </dgm:pt>
    <dgm:pt modelId="{AF681400-2F98-475F-B473-7B8B052A2F07}" type="pres">
      <dgm:prSet presAssocID="{1EEC22A5-7D7D-4277-A412-46C1FC5FC649}" presName="FourConn_3-4" presStyleLbl="fgAccFollowNode1" presStyleIdx="2" presStyleCnt="3">
        <dgm:presLayoutVars>
          <dgm:bulletEnabled val="1"/>
        </dgm:presLayoutVars>
      </dgm:prSet>
      <dgm:spPr/>
    </dgm:pt>
    <dgm:pt modelId="{936AE784-A20B-4295-A4C6-19AC3F06FFDB}" type="pres">
      <dgm:prSet presAssocID="{1EEC22A5-7D7D-4277-A412-46C1FC5FC649}" presName="FourNodes_1_text" presStyleLbl="node1" presStyleIdx="3" presStyleCnt="4">
        <dgm:presLayoutVars>
          <dgm:bulletEnabled val="1"/>
        </dgm:presLayoutVars>
      </dgm:prSet>
      <dgm:spPr/>
    </dgm:pt>
    <dgm:pt modelId="{CB9E8D77-DB92-4977-BD2B-8A2FC0B1581A}" type="pres">
      <dgm:prSet presAssocID="{1EEC22A5-7D7D-4277-A412-46C1FC5FC649}" presName="FourNodes_2_text" presStyleLbl="node1" presStyleIdx="3" presStyleCnt="4">
        <dgm:presLayoutVars>
          <dgm:bulletEnabled val="1"/>
        </dgm:presLayoutVars>
      </dgm:prSet>
      <dgm:spPr/>
    </dgm:pt>
    <dgm:pt modelId="{1E98C002-B244-4A53-85E8-F9C49E66092B}" type="pres">
      <dgm:prSet presAssocID="{1EEC22A5-7D7D-4277-A412-46C1FC5FC649}" presName="FourNodes_3_text" presStyleLbl="node1" presStyleIdx="3" presStyleCnt="4">
        <dgm:presLayoutVars>
          <dgm:bulletEnabled val="1"/>
        </dgm:presLayoutVars>
      </dgm:prSet>
      <dgm:spPr/>
    </dgm:pt>
    <dgm:pt modelId="{EF0878F6-A4EF-49FF-BA1F-E82EE3BB72CB}" type="pres">
      <dgm:prSet presAssocID="{1EEC22A5-7D7D-4277-A412-46C1FC5FC64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C236438-23D5-48E5-A964-E9EAE77C2E69}" srcId="{1EEC22A5-7D7D-4277-A412-46C1FC5FC649}" destId="{223C9AFF-E411-4A87-BCEC-7E92E2053E73}" srcOrd="0" destOrd="0" parTransId="{29A40528-5ED2-4749-9314-CE8DA7213392}" sibTransId="{5631810D-4373-4151-9918-728ACF68434A}"/>
    <dgm:cxn modelId="{2547873E-8A73-4611-96E7-BD9B96C2FC84}" type="presOf" srcId="{1BE6A727-97B8-4E5F-B306-4E118A48F62B}" destId="{C6EC84CE-0C31-4DC4-9C86-4B5F092980E3}" srcOrd="0" destOrd="0" presId="urn:microsoft.com/office/officeart/2005/8/layout/vProcess5"/>
    <dgm:cxn modelId="{51AB036C-30A5-4515-9339-EA7436533EA3}" type="presOf" srcId="{5631810D-4373-4151-9918-728ACF68434A}" destId="{948828B8-1852-4497-8203-DE743B7A31C3}" srcOrd="0" destOrd="0" presId="urn:microsoft.com/office/officeart/2005/8/layout/vProcess5"/>
    <dgm:cxn modelId="{56CDAF4E-0754-4410-A60E-F713659E5A66}" type="presOf" srcId="{1EEC22A5-7D7D-4277-A412-46C1FC5FC649}" destId="{97A72A3E-E5A8-47E8-AD32-ED1EDA56241F}" srcOrd="0" destOrd="0" presId="urn:microsoft.com/office/officeart/2005/8/layout/vProcess5"/>
    <dgm:cxn modelId="{6D04C16F-6DA0-4039-BA24-9BF23FF14B6D}" srcId="{1EEC22A5-7D7D-4277-A412-46C1FC5FC649}" destId="{0D7885C8-3160-4E62-988C-4CF9853AE296}" srcOrd="2" destOrd="0" parTransId="{734CC3D3-A9AE-4505-A237-71BBF6A7AE3D}" sibTransId="{7262913B-381E-4A0E-8369-5DEE706EEF91}"/>
    <dgm:cxn modelId="{31445857-BBDE-4E06-899A-E28065DB53BE}" type="presOf" srcId="{0D7885C8-3160-4E62-988C-4CF9853AE296}" destId="{7F6BBDEA-F9B1-452C-9871-0E67DB8172B5}" srcOrd="0" destOrd="0" presId="urn:microsoft.com/office/officeart/2005/8/layout/vProcess5"/>
    <dgm:cxn modelId="{2D827C7A-11CC-4267-B2A8-89D5B45CDAB1}" type="presOf" srcId="{FEC7840D-A5FC-41B7-A503-9F7280E26CF3}" destId="{06488A21-A6B0-42D2-8100-0BA566A5AA69}" srcOrd="0" destOrd="0" presId="urn:microsoft.com/office/officeart/2005/8/layout/vProcess5"/>
    <dgm:cxn modelId="{154DAE80-5A01-44A7-841B-48B6587165D7}" type="presOf" srcId="{223C9AFF-E411-4A87-BCEC-7E92E2053E73}" destId="{936AE784-A20B-4295-A4C6-19AC3F06FFDB}" srcOrd="1" destOrd="0" presId="urn:microsoft.com/office/officeart/2005/8/layout/vProcess5"/>
    <dgm:cxn modelId="{68519A86-75AB-42DA-8521-5B50F34054C9}" type="presOf" srcId="{0D7885C8-3160-4E62-988C-4CF9853AE296}" destId="{1E98C002-B244-4A53-85E8-F9C49E66092B}" srcOrd="1" destOrd="0" presId="urn:microsoft.com/office/officeart/2005/8/layout/vProcess5"/>
    <dgm:cxn modelId="{14290591-9E91-4950-A6A2-617C099A9B9D}" type="presOf" srcId="{223C9AFF-E411-4A87-BCEC-7E92E2053E73}" destId="{16620937-CD2B-4C4E-AA48-CEF8F3E21D9C}" srcOrd="0" destOrd="0" presId="urn:microsoft.com/office/officeart/2005/8/layout/vProcess5"/>
    <dgm:cxn modelId="{4D203B94-921D-40DB-894B-F6337062C068}" type="presOf" srcId="{1BE6A727-97B8-4E5F-B306-4E118A48F62B}" destId="{EF0878F6-A4EF-49FF-BA1F-E82EE3BB72CB}" srcOrd="1" destOrd="0" presId="urn:microsoft.com/office/officeart/2005/8/layout/vProcess5"/>
    <dgm:cxn modelId="{793AA799-5A6A-415E-8BD3-A8CF860CD3E1}" srcId="{1EEC22A5-7D7D-4277-A412-46C1FC5FC649}" destId="{FEC7840D-A5FC-41B7-A503-9F7280E26CF3}" srcOrd="1" destOrd="0" parTransId="{9A406F0F-532B-4C25-8FA3-250E264DBBCB}" sibTransId="{3F13B614-FF93-4D3D-AE7A-4C0F6BD0B4BC}"/>
    <dgm:cxn modelId="{E3BA61A5-51CB-4704-9AE6-18BCBE30B2C7}" type="presOf" srcId="{FEC7840D-A5FC-41B7-A503-9F7280E26CF3}" destId="{CB9E8D77-DB92-4977-BD2B-8A2FC0B1581A}" srcOrd="1" destOrd="0" presId="urn:microsoft.com/office/officeart/2005/8/layout/vProcess5"/>
    <dgm:cxn modelId="{DF9CA5AC-FEEA-4878-9918-B616521563EA}" type="presOf" srcId="{3F13B614-FF93-4D3D-AE7A-4C0F6BD0B4BC}" destId="{61B8D290-BF2C-469A-8ADC-4A04CFBB8B1C}" srcOrd="0" destOrd="0" presId="urn:microsoft.com/office/officeart/2005/8/layout/vProcess5"/>
    <dgm:cxn modelId="{F46097D3-12AD-449E-96CC-204D15E06164}" srcId="{1EEC22A5-7D7D-4277-A412-46C1FC5FC649}" destId="{1BE6A727-97B8-4E5F-B306-4E118A48F62B}" srcOrd="3" destOrd="0" parTransId="{127DB728-D6F2-4BAF-B918-0FC628B7B4E7}" sibTransId="{18A40682-2A0C-4226-960C-447CD765DBCD}"/>
    <dgm:cxn modelId="{FC503BD5-9F62-4C57-A026-05396507F343}" type="presOf" srcId="{7262913B-381E-4A0E-8369-5DEE706EEF91}" destId="{AF681400-2F98-475F-B473-7B8B052A2F07}" srcOrd="0" destOrd="0" presId="urn:microsoft.com/office/officeart/2005/8/layout/vProcess5"/>
    <dgm:cxn modelId="{4D651E3D-5AD1-4262-B854-0A3BD7FAE284}" type="presParOf" srcId="{97A72A3E-E5A8-47E8-AD32-ED1EDA56241F}" destId="{79E5DC10-B13A-4602-98D4-F7073A6FE2EB}" srcOrd="0" destOrd="0" presId="urn:microsoft.com/office/officeart/2005/8/layout/vProcess5"/>
    <dgm:cxn modelId="{131EAF43-4E36-4D65-9206-420EC2AE1143}" type="presParOf" srcId="{97A72A3E-E5A8-47E8-AD32-ED1EDA56241F}" destId="{16620937-CD2B-4C4E-AA48-CEF8F3E21D9C}" srcOrd="1" destOrd="0" presId="urn:microsoft.com/office/officeart/2005/8/layout/vProcess5"/>
    <dgm:cxn modelId="{3A8DBB65-A22E-4CB0-A893-18301AED9F2C}" type="presParOf" srcId="{97A72A3E-E5A8-47E8-AD32-ED1EDA56241F}" destId="{06488A21-A6B0-42D2-8100-0BA566A5AA69}" srcOrd="2" destOrd="0" presId="urn:microsoft.com/office/officeart/2005/8/layout/vProcess5"/>
    <dgm:cxn modelId="{051B1D65-7AEE-4C63-B045-ADB3C5AD9D63}" type="presParOf" srcId="{97A72A3E-E5A8-47E8-AD32-ED1EDA56241F}" destId="{7F6BBDEA-F9B1-452C-9871-0E67DB8172B5}" srcOrd="3" destOrd="0" presId="urn:microsoft.com/office/officeart/2005/8/layout/vProcess5"/>
    <dgm:cxn modelId="{86C228D0-AC4D-4849-872B-6A1C3FD71DCB}" type="presParOf" srcId="{97A72A3E-E5A8-47E8-AD32-ED1EDA56241F}" destId="{C6EC84CE-0C31-4DC4-9C86-4B5F092980E3}" srcOrd="4" destOrd="0" presId="urn:microsoft.com/office/officeart/2005/8/layout/vProcess5"/>
    <dgm:cxn modelId="{200792E2-5792-41B6-84CB-BDB4CCE4B686}" type="presParOf" srcId="{97A72A3E-E5A8-47E8-AD32-ED1EDA56241F}" destId="{948828B8-1852-4497-8203-DE743B7A31C3}" srcOrd="5" destOrd="0" presId="urn:microsoft.com/office/officeart/2005/8/layout/vProcess5"/>
    <dgm:cxn modelId="{14DE3D8E-7D55-4CC2-82E3-38BD934FC60C}" type="presParOf" srcId="{97A72A3E-E5A8-47E8-AD32-ED1EDA56241F}" destId="{61B8D290-BF2C-469A-8ADC-4A04CFBB8B1C}" srcOrd="6" destOrd="0" presId="urn:microsoft.com/office/officeart/2005/8/layout/vProcess5"/>
    <dgm:cxn modelId="{FAA6CAEA-A8CC-4EA2-8A0A-0AF959DF2ADC}" type="presParOf" srcId="{97A72A3E-E5A8-47E8-AD32-ED1EDA56241F}" destId="{AF681400-2F98-475F-B473-7B8B052A2F07}" srcOrd="7" destOrd="0" presId="urn:microsoft.com/office/officeart/2005/8/layout/vProcess5"/>
    <dgm:cxn modelId="{63B38F9F-BE66-4250-9232-D580A0F602DA}" type="presParOf" srcId="{97A72A3E-E5A8-47E8-AD32-ED1EDA56241F}" destId="{936AE784-A20B-4295-A4C6-19AC3F06FFDB}" srcOrd="8" destOrd="0" presId="urn:microsoft.com/office/officeart/2005/8/layout/vProcess5"/>
    <dgm:cxn modelId="{BF50A6AA-3BD5-4211-BED5-66D7D36BFB63}" type="presParOf" srcId="{97A72A3E-E5A8-47E8-AD32-ED1EDA56241F}" destId="{CB9E8D77-DB92-4977-BD2B-8A2FC0B1581A}" srcOrd="9" destOrd="0" presId="urn:microsoft.com/office/officeart/2005/8/layout/vProcess5"/>
    <dgm:cxn modelId="{D271C5C4-E647-4D88-9485-ECE19AEE2345}" type="presParOf" srcId="{97A72A3E-E5A8-47E8-AD32-ED1EDA56241F}" destId="{1E98C002-B244-4A53-85E8-F9C49E66092B}" srcOrd="10" destOrd="0" presId="urn:microsoft.com/office/officeart/2005/8/layout/vProcess5"/>
    <dgm:cxn modelId="{1A25201F-2390-454D-AD24-C89394BDB909}" type="presParOf" srcId="{97A72A3E-E5A8-47E8-AD32-ED1EDA56241F}" destId="{EF0878F6-A4EF-49FF-BA1F-E82EE3BB72C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9E0F5-3783-4CB4-9C80-25E6829343E9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97E0CF-AA1D-4E62-8F39-CC9EC75E766A}">
      <dsp:nvSpPr>
        <dsp:cNvPr id="0" name=""/>
        <dsp:cNvSpPr/>
      </dsp:nvSpPr>
      <dsp:spPr>
        <a:xfrm>
          <a:off x="0" y="0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Man Le </a:t>
          </a:r>
          <a:r>
            <a:rPr lang="en-US" sz="2500" kern="1200" dirty="0"/>
            <a:t>– THEA Contracts &amp; Procurement Manager</a:t>
          </a:r>
        </a:p>
      </dsp:txBody>
      <dsp:txXfrm>
        <a:off x="0" y="0"/>
        <a:ext cx="7886700" cy="543917"/>
      </dsp:txXfrm>
    </dsp:sp>
    <dsp:sp modelId="{0C23DECE-7B5E-42C2-BDC6-94EC925E0D14}">
      <dsp:nvSpPr>
        <dsp:cNvPr id="0" name=""/>
        <dsp:cNvSpPr/>
      </dsp:nvSpPr>
      <dsp:spPr>
        <a:xfrm>
          <a:off x="0" y="543917"/>
          <a:ext cx="78867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C59FCA-7211-4648-AA19-74FCDEF8E4AD}">
      <dsp:nvSpPr>
        <dsp:cNvPr id="0" name=""/>
        <dsp:cNvSpPr/>
      </dsp:nvSpPr>
      <dsp:spPr>
        <a:xfrm>
          <a:off x="0" y="543917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Dave May, PE </a:t>
          </a:r>
          <a:r>
            <a:rPr lang="en-US" sz="2500" kern="1200" dirty="0"/>
            <a:t>– THEA Director of Expressway Operations</a:t>
          </a:r>
        </a:p>
      </dsp:txBody>
      <dsp:txXfrm>
        <a:off x="0" y="543917"/>
        <a:ext cx="7886700" cy="543917"/>
      </dsp:txXfrm>
    </dsp:sp>
    <dsp:sp modelId="{25807A2E-CB29-4613-9DE0-8F183DE3BEF7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231592-525A-4BF5-A26B-D361856D9F63}">
      <dsp:nvSpPr>
        <dsp:cNvPr id="0" name=""/>
        <dsp:cNvSpPr/>
      </dsp:nvSpPr>
      <dsp:spPr>
        <a:xfrm>
          <a:off x="0" y="1087834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Judith Villegas </a:t>
          </a:r>
          <a:r>
            <a:rPr lang="en-US" sz="2500" kern="1200" dirty="0"/>
            <a:t>– THEA Project Manager</a:t>
          </a:r>
        </a:p>
      </dsp:txBody>
      <dsp:txXfrm>
        <a:off x="0" y="1087834"/>
        <a:ext cx="7886700" cy="543917"/>
      </dsp:txXfrm>
    </dsp:sp>
    <dsp:sp modelId="{5D97E7D0-E387-481E-A73F-5437BB5EF479}">
      <dsp:nvSpPr>
        <dsp:cNvPr id="0" name=""/>
        <dsp:cNvSpPr/>
      </dsp:nvSpPr>
      <dsp:spPr>
        <a:xfrm>
          <a:off x="0" y="1631751"/>
          <a:ext cx="78867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F2B93E-B0F0-46CC-9E27-B3B8F4BD0529}">
      <dsp:nvSpPr>
        <dsp:cNvPr id="0" name=""/>
        <dsp:cNvSpPr/>
      </dsp:nvSpPr>
      <dsp:spPr>
        <a:xfrm>
          <a:off x="0" y="1631751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Jim Drapp, PE </a:t>
          </a:r>
          <a:r>
            <a:rPr lang="en-US" sz="2500" kern="1200" dirty="0"/>
            <a:t>– THEA GEC</a:t>
          </a:r>
        </a:p>
      </dsp:txBody>
      <dsp:txXfrm>
        <a:off x="0" y="1631751"/>
        <a:ext cx="7886700" cy="543917"/>
      </dsp:txXfrm>
    </dsp:sp>
    <dsp:sp modelId="{59FF802B-D44E-44A9-9836-86B16CD5937B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19CC3F-8FE4-4B80-BE42-ACCD6FA150EB}">
      <dsp:nvSpPr>
        <dsp:cNvPr id="0" name=""/>
        <dsp:cNvSpPr/>
      </dsp:nvSpPr>
      <dsp:spPr>
        <a:xfrm>
          <a:off x="0" y="2175669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Terry Opdyke </a:t>
          </a:r>
          <a:r>
            <a:rPr lang="en-US" sz="2500" kern="1200" dirty="0"/>
            <a:t>– THEA GEC</a:t>
          </a:r>
          <a:r>
            <a:rPr lang="en-US" sz="2500" b="1" kern="1200" dirty="0"/>
            <a:t> </a:t>
          </a:r>
          <a:endParaRPr lang="en-US" sz="2500" kern="1200" dirty="0"/>
        </a:p>
      </dsp:txBody>
      <dsp:txXfrm>
        <a:off x="0" y="2175669"/>
        <a:ext cx="7886700" cy="543917"/>
      </dsp:txXfrm>
    </dsp:sp>
    <dsp:sp modelId="{E7405E2D-22F0-47AC-B1E3-51FF534DBFE4}">
      <dsp:nvSpPr>
        <dsp:cNvPr id="0" name=""/>
        <dsp:cNvSpPr/>
      </dsp:nvSpPr>
      <dsp:spPr>
        <a:xfrm>
          <a:off x="0" y="2719586"/>
          <a:ext cx="78867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330FF4-EA27-4C98-BFF6-AB2ED6C65996}">
      <dsp:nvSpPr>
        <dsp:cNvPr id="0" name=""/>
        <dsp:cNvSpPr/>
      </dsp:nvSpPr>
      <dsp:spPr>
        <a:xfrm>
          <a:off x="0" y="2719586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David Hubbard, PE </a:t>
          </a:r>
          <a:r>
            <a:rPr lang="en-US" sz="2500" kern="1200" dirty="0"/>
            <a:t>– THEA GEC</a:t>
          </a:r>
        </a:p>
      </dsp:txBody>
      <dsp:txXfrm>
        <a:off x="0" y="2719586"/>
        <a:ext cx="7886700" cy="543917"/>
      </dsp:txXfrm>
    </dsp:sp>
    <dsp:sp modelId="{87EB90D7-072A-4E7C-A27F-CCDBB8C05A38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5F84C6-7FB5-405E-8ACE-018EA0F8BD0D}">
      <dsp:nvSpPr>
        <dsp:cNvPr id="0" name=""/>
        <dsp:cNvSpPr/>
      </dsp:nvSpPr>
      <dsp:spPr>
        <a:xfrm>
          <a:off x="0" y="3263503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Tony Caruso, PE </a:t>
          </a:r>
          <a:r>
            <a:rPr lang="en-US" sz="2500" kern="1200" dirty="0"/>
            <a:t>– THEA Consultant CEI</a:t>
          </a:r>
        </a:p>
      </dsp:txBody>
      <dsp:txXfrm>
        <a:off x="0" y="3263503"/>
        <a:ext cx="7886700" cy="543917"/>
      </dsp:txXfrm>
    </dsp:sp>
    <dsp:sp modelId="{AABEE993-309C-42F0-880B-69CC4C21D87E}">
      <dsp:nvSpPr>
        <dsp:cNvPr id="0" name=""/>
        <dsp:cNvSpPr/>
      </dsp:nvSpPr>
      <dsp:spPr>
        <a:xfrm>
          <a:off x="0" y="3807420"/>
          <a:ext cx="78867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1DDC59-79B0-40B3-81CD-23A07CD8E455}">
      <dsp:nvSpPr>
        <dsp:cNvPr id="0" name=""/>
        <dsp:cNvSpPr/>
      </dsp:nvSpPr>
      <dsp:spPr>
        <a:xfrm>
          <a:off x="0" y="3807420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0" y="3807420"/>
        <a:ext cx="7886700" cy="543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F198F-7A0F-4A2C-9118-4E648B4D764B}">
      <dsp:nvSpPr>
        <dsp:cNvPr id="0" name=""/>
        <dsp:cNvSpPr/>
      </dsp:nvSpPr>
      <dsp:spPr>
        <a:xfrm>
          <a:off x="0" y="565312"/>
          <a:ext cx="4701778" cy="2170349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Deadline for Questions: 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December 12, 2019</a:t>
          </a:r>
        </a:p>
      </dsp:txBody>
      <dsp:txXfrm>
        <a:off x="105948" y="671260"/>
        <a:ext cx="4489882" cy="1958453"/>
      </dsp:txXfrm>
    </dsp:sp>
    <dsp:sp modelId="{18BC049A-EFF1-435C-9507-817D42F2A027}">
      <dsp:nvSpPr>
        <dsp:cNvPr id="0" name=""/>
        <dsp:cNvSpPr/>
      </dsp:nvSpPr>
      <dsp:spPr>
        <a:xfrm>
          <a:off x="0" y="2836462"/>
          <a:ext cx="4701778" cy="217034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Deadline for Responses to Questions:    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December 13, 2019</a:t>
          </a:r>
        </a:p>
      </dsp:txBody>
      <dsp:txXfrm>
        <a:off x="105948" y="2942410"/>
        <a:ext cx="4489882" cy="1958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F198F-7A0F-4A2C-9118-4E648B4D764B}">
      <dsp:nvSpPr>
        <dsp:cNvPr id="0" name=""/>
        <dsp:cNvSpPr/>
      </dsp:nvSpPr>
      <dsp:spPr>
        <a:xfrm>
          <a:off x="0" y="721912"/>
          <a:ext cx="4701778" cy="131274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Bid Package Due: 2:00pm January 8, 2020</a:t>
          </a:r>
        </a:p>
      </dsp:txBody>
      <dsp:txXfrm>
        <a:off x="64083" y="785995"/>
        <a:ext cx="4573612" cy="1184574"/>
      </dsp:txXfrm>
    </dsp:sp>
    <dsp:sp modelId="{18BC049A-EFF1-435C-9507-817D42F2A027}">
      <dsp:nvSpPr>
        <dsp:cNvPr id="0" name=""/>
        <dsp:cNvSpPr/>
      </dsp:nvSpPr>
      <dsp:spPr>
        <a:xfrm>
          <a:off x="0" y="2129692"/>
          <a:ext cx="4701778" cy="13127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January 27, 2020 – THEA Board Approval</a:t>
          </a:r>
        </a:p>
      </dsp:txBody>
      <dsp:txXfrm>
        <a:off x="64083" y="2193775"/>
        <a:ext cx="4573612" cy="1184574"/>
      </dsp:txXfrm>
    </dsp:sp>
    <dsp:sp modelId="{702274EC-8E9D-48AE-BE1D-245B6B9F76E8}">
      <dsp:nvSpPr>
        <dsp:cNvPr id="0" name=""/>
        <dsp:cNvSpPr/>
      </dsp:nvSpPr>
      <dsp:spPr>
        <a:xfrm>
          <a:off x="0" y="3563380"/>
          <a:ext cx="4701778" cy="131274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NTP &amp; Construction: March, 2020 -  July, 2020</a:t>
          </a:r>
        </a:p>
      </dsp:txBody>
      <dsp:txXfrm>
        <a:off x="64083" y="3627463"/>
        <a:ext cx="4573612" cy="11845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20937-CD2B-4C4E-AA48-CEF8F3E21D9C}">
      <dsp:nvSpPr>
        <dsp:cNvPr id="0" name=""/>
        <dsp:cNvSpPr/>
      </dsp:nvSpPr>
      <dsp:spPr>
        <a:xfrm>
          <a:off x="76206" y="17744"/>
          <a:ext cx="8843637" cy="1156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sng" kern="1200" dirty="0">
              <a:solidFill>
                <a:schemeClr val="tx1"/>
              </a:solidFill>
            </a:rPr>
            <a:t>http://www.tampa-xway.com/procurement/#</a:t>
          </a:r>
          <a:r>
            <a:rPr lang="en-US" sz="2800" b="1" kern="1200" dirty="0">
              <a:solidFill>
                <a:schemeClr val="tx1"/>
              </a:solidFill>
            </a:rPr>
            <a:t> </a:t>
          </a:r>
        </a:p>
      </dsp:txBody>
      <dsp:txXfrm>
        <a:off x="110085" y="51623"/>
        <a:ext cx="7230647" cy="1088958"/>
      </dsp:txXfrm>
    </dsp:sp>
    <dsp:sp modelId="{06488A21-A6B0-42D2-8100-0BA566A5AA69}">
      <dsp:nvSpPr>
        <dsp:cNvPr id="0" name=""/>
        <dsp:cNvSpPr/>
      </dsp:nvSpPr>
      <dsp:spPr>
        <a:xfrm>
          <a:off x="609630" y="1371597"/>
          <a:ext cx="7315200" cy="1156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11292"/>
                <a:satOff val="13270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Once advertised, the </a:t>
          </a:r>
          <a:r>
            <a:rPr lang="en-US" sz="2200" b="1" u="sng" kern="1200" dirty="0">
              <a:solidFill>
                <a:schemeClr val="tx1"/>
              </a:solidFill>
            </a:rPr>
            <a:t>cone of silence </a:t>
          </a:r>
          <a:r>
            <a:rPr lang="en-US" sz="2200" kern="1200" dirty="0">
              <a:solidFill>
                <a:schemeClr val="tx1"/>
              </a:solidFill>
            </a:rPr>
            <a:t>will be in place for all THEA, FDOT, HNTB, COT, Tierra, Omni, KCA and EXP staff. </a:t>
          </a:r>
        </a:p>
      </dsp:txBody>
      <dsp:txXfrm>
        <a:off x="643509" y="1405476"/>
        <a:ext cx="5882928" cy="1088958"/>
      </dsp:txXfrm>
    </dsp:sp>
    <dsp:sp modelId="{7F6BBDEA-F9B1-452C-9871-0E67DB8172B5}">
      <dsp:nvSpPr>
        <dsp:cNvPr id="0" name=""/>
        <dsp:cNvSpPr/>
      </dsp:nvSpPr>
      <dsp:spPr>
        <a:xfrm>
          <a:off x="1295430" y="2667001"/>
          <a:ext cx="7315200" cy="1156716"/>
        </a:xfrm>
        <a:prstGeom prst="roundRect">
          <a:avLst>
            <a:gd name="adj" fmla="val 10000"/>
          </a:avLst>
        </a:prstGeom>
        <a:solidFill>
          <a:srgbClr val="FFCC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All questions should be emailed to Man Le, THEA Contracts &amp; Procurement Manager: </a:t>
          </a:r>
          <a:r>
            <a:rPr lang="en-US" sz="2200" u="sng" kern="1200" dirty="0">
              <a:solidFill>
                <a:schemeClr val="tx1"/>
              </a:solidFill>
            </a:rPr>
            <a:t>man.le@tampa-xway.com</a:t>
          </a:r>
          <a:endParaRPr lang="en-US" sz="2200" kern="1200" dirty="0">
            <a:solidFill>
              <a:schemeClr val="tx1"/>
            </a:solidFill>
          </a:endParaRPr>
        </a:p>
      </dsp:txBody>
      <dsp:txXfrm>
        <a:off x="1329309" y="2700880"/>
        <a:ext cx="5892072" cy="1088958"/>
      </dsp:txXfrm>
    </dsp:sp>
    <dsp:sp modelId="{C6EC84CE-0C31-4DC4-9C86-4B5F092980E3}">
      <dsp:nvSpPr>
        <dsp:cNvPr id="0" name=""/>
        <dsp:cNvSpPr/>
      </dsp:nvSpPr>
      <dsp:spPr>
        <a:xfrm>
          <a:off x="1504462" y="4038598"/>
          <a:ext cx="7620024" cy="115671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Answers will be posted on the THEA website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1538341" y="4072477"/>
        <a:ext cx="6130893" cy="1088958"/>
      </dsp:txXfrm>
    </dsp:sp>
    <dsp:sp modelId="{948828B8-1852-4497-8203-DE743B7A31C3}">
      <dsp:nvSpPr>
        <dsp:cNvPr id="0" name=""/>
        <dsp:cNvSpPr/>
      </dsp:nvSpPr>
      <dsp:spPr>
        <a:xfrm>
          <a:off x="6869237" y="885939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7038407" y="885939"/>
        <a:ext cx="413525" cy="565778"/>
      </dsp:txXfrm>
    </dsp:sp>
    <dsp:sp modelId="{61B8D290-BF2C-469A-8ADC-4A04CFBB8B1C}">
      <dsp:nvSpPr>
        <dsp:cNvPr id="0" name=""/>
        <dsp:cNvSpPr/>
      </dsp:nvSpPr>
      <dsp:spPr>
        <a:xfrm>
          <a:off x="7481885" y="2252967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7651055" y="2252967"/>
        <a:ext cx="413525" cy="565778"/>
      </dsp:txXfrm>
    </dsp:sp>
    <dsp:sp modelId="{AF681400-2F98-475F-B473-7B8B052A2F07}">
      <dsp:nvSpPr>
        <dsp:cNvPr id="0" name=""/>
        <dsp:cNvSpPr/>
      </dsp:nvSpPr>
      <dsp:spPr>
        <a:xfrm>
          <a:off x="8085389" y="3619995"/>
          <a:ext cx="751865" cy="75186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8254559" y="3619995"/>
        <a:ext cx="413525" cy="565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DC62958-6AB1-4249-BC0D-102958D4FF2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5" rIns="91409" bIns="4570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EFABC91-4139-456B-A738-32EF40636A3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5" rIns="91409" bIns="4570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5DD5116-82F3-41D6-A99D-5B12B5EA1649}" type="datetimeFigureOut">
              <a:rPr lang="en-US"/>
              <a:pPr>
                <a:defRPr/>
              </a:pPr>
              <a:t>12/5/2019</a:t>
            </a:fld>
            <a:endParaRPr lang="en-US" dirty="0"/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7D57FF08-3ED7-417E-A559-7A2A7071CDB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5" rIns="91409" bIns="4570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A688172D-5474-4B26-A7B8-B0AEF7A9DC2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9" tIns="45705" rIns="91409" bIns="4570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2C5C666-ABC9-487C-BD6B-0DFC18A491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53853D-F924-4E40-9CE6-6510DD003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EB8B5-2A8B-4BB5-B7F4-780C6593AD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09" tIns="45705" rIns="91409" bIns="45705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0A87F62-4EDF-47D4-A20B-49F85E4AD08F}" type="datetimeFigureOut">
              <a:rPr lang="en-US"/>
              <a:pPr>
                <a:defRPr/>
              </a:pPr>
              <a:t>12/5/2019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2234A67-0E52-43B0-ABA4-A87585F956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9" tIns="45705" rIns="91409" bIns="4570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8B39681-2BCC-4613-B459-986547444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088" y="4416425"/>
            <a:ext cx="5610225" cy="4183063"/>
          </a:xfrm>
          <a:prstGeom prst="rect">
            <a:avLst/>
          </a:prstGeom>
        </p:spPr>
        <p:txBody>
          <a:bodyPr vert="horz" wrap="square" lIns="91409" tIns="45705" rIns="91409" bIns="4570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B9010-504A-4C3C-BFA0-9179280111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09" tIns="45705" rIns="91409" bIns="45705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4F0E8-42A2-4130-913D-FD6942806E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09" tIns="45705" rIns="91409" bIns="4570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6D12FB-AD03-4BD1-A336-FA89E212EF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D0BB4A2-AA1C-49CD-8A64-8178C7C18E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26BC4A71-76E4-4AA0-97BA-0AA8398A05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5E55180-C811-401A-8498-AE780E46F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7EBB994-9ACC-4815-B631-FD5312CA7655}" type="slidenum">
              <a:rPr lang="en-US" altLang="en-US" sz="1200" smtClean="0"/>
              <a:pPr/>
              <a:t>1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6D12FB-AD03-4BD1-A336-FA89E212EFE1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94581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6D12FB-AD03-4BD1-A336-FA89E212EFE1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529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6D12FB-AD03-4BD1-A336-FA89E212EFE1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213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6D12FB-AD03-4BD1-A336-FA89E212EFE1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4908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6D12FB-AD03-4BD1-A336-FA89E212EFE1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6671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6D12FB-AD03-4BD1-A336-FA89E212EFE1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823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AFF7D15B-5D9A-490B-8588-F94D258360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78B42E1D-9F62-49B5-86E3-01880B8A0F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C765F1CE-F430-4AE1-A165-193E8E371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8E582BB-E1EC-466A-80C5-EFD255A50BF0}" type="slidenum">
              <a:rPr lang="en-US" altLang="en-US" sz="1200" kern="0" smtClean="0"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altLang="en-US" sz="1200" kern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BE36F-08FD-4487-A502-25A0C99D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7F4D0-5F9A-4EF5-BFD5-305DEAC9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8C707-C5A7-4CFD-AB82-5085348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8EC67-6F7D-4161-8962-63897A17D7E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145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DDDC-1A3B-4214-8463-910973BD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7E1F-6099-4EC6-A347-99090778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FC78E-8F47-48BD-B1C8-6FE0C57BA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8861-0BCB-44A2-83B2-97B70D8F95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272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C44CD-2F12-400F-897E-09CED64F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9F06E-9972-4FA1-A6D4-0A774943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8F41E-C6FA-4B7E-9297-BD1CF8A1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158FD-D2A0-437A-8CEB-A11F3135858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199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CD90A-D9DD-43D3-A9C8-3AD6BF16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0649A-5E3B-4423-AE97-B11A1020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278C8-F196-4B91-92AD-5482E18D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2724B-26D4-42D1-818E-A1A45388CC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328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EABAD-0139-4D07-B474-BAE81FFD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E6DFE-E0F5-44F2-9DA6-8F3DB2270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76C1C-8868-4FE7-BAFE-D86224F9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EC569-7273-4A06-8625-06BCA31207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727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FCB0AA8-3989-4182-A92B-8C454D89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A11CB4-A3FC-43DA-BDC9-BFC8A3D0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0318DC-9E51-4A25-8A7A-E4ED6472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041DD-6B24-4E0A-9CBD-62B402B9FE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845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64266E-9BB0-4029-8DFA-AD532C29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1B6D39-CACA-424F-A13A-E7B4D3B2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32CA58-81E3-474E-BD52-9416726E5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31D5F-8B06-4AE5-B0FA-4084DFB5BC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794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EF67393-147F-41F9-A6B4-362F98703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138585-BEDC-4DC0-A3B1-EFBBDB6B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D579B1-C3AD-4996-BACD-4F869B3C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B589D-4617-40A0-95A8-8A296D0016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635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DCE1E57-EA61-4214-8B36-CAECC91B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4B4387-D91D-46EF-A429-52D4BA5D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930E2F-2ED5-4B0C-B331-39FBE34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552B0-716D-49E0-81BF-37F77FEFD9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274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E756AF-28BD-415A-B0D1-8D9DA04A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DB01C0-276A-465C-97D1-4643DAF5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3ED440-0CE8-4EB0-B674-A2F30DA4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38A79-CBF0-45D9-A4C2-A820ECD90F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579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85D5E6-783E-403D-B9E0-6DB7E2CB9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33304D-5C15-4398-B1B9-582D4644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BBF5C5-468F-4AB6-92AB-8989F325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EB4C0-1DFE-4EFD-9023-DFF79851F5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581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DDFAC00-E24B-4EF5-B9E9-32FC4481C00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89FEB6E-DDAA-4720-A78E-C81C82FDDC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C56B7-2AB5-4E8C-8878-6373C03AA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7E77-94FE-4C19-8F01-F80717930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5C22-CF5D-4AD2-ADCD-70A4E2F7A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B9FFC43-8863-42B7-B244-03D165B9CF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camago.com/faq/camag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69466-833C-4E68-8E9F-2CA774A01D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r="39173"/>
          <a:stretch/>
        </p:blipFill>
        <p:spPr>
          <a:xfrm>
            <a:off x="4429762" y="10"/>
            <a:ext cx="470915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839049-EFF5-4BA1-B64B-318BB87B5D82}"/>
              </a:ext>
            </a:extLst>
          </p:cNvPr>
          <p:cNvSpPr txBox="1">
            <a:spLocks/>
          </p:cNvSpPr>
          <p:nvPr/>
        </p:nvSpPr>
        <p:spPr>
          <a:xfrm>
            <a:off x="245745" y="2226796"/>
            <a:ext cx="4189097" cy="4021604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 fontScale="4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7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Pre-Bid Conference</a:t>
            </a:r>
          </a:p>
          <a:p>
            <a:pPr algn="l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7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12/5/2019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i="1" dirty="0"/>
              <a:t>ITB O-02119: </a:t>
            </a:r>
            <a:r>
              <a:rPr lang="en-US" b="1" dirty="0"/>
              <a:t>SELMON EXPRESSWAY 22nd STREET &amp; 50th STREET RAMP CONCRETE RECONSTRUCTION AND RESURFACING </a:t>
            </a:r>
            <a:endParaRPr lang="en-US" dirty="0"/>
          </a:p>
          <a:p>
            <a:r>
              <a:rPr lang="en-US" b="1" dirty="0"/>
              <a:t>And </a:t>
            </a:r>
            <a:endParaRPr lang="en-US" dirty="0"/>
          </a:p>
          <a:p>
            <a:r>
              <a:rPr lang="en-US" b="1" i="1" dirty="0"/>
              <a:t>ITB O-02219: </a:t>
            </a:r>
            <a:r>
              <a:rPr lang="en-US" b="1" dirty="0"/>
              <a:t>EAST TOLL GANTRY AREA &amp; REVERSIBLE EXPRESS LANES (REL) RESURFACING </a:t>
            </a:r>
            <a:endParaRPr lang="en-US" altLang="en-US" sz="1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5429C-83BF-42F8-9A5C-DE7E35E19396}"/>
              </a:ext>
            </a:extLst>
          </p:cNvPr>
          <p:cNvSpPr txBox="1"/>
          <p:nvPr/>
        </p:nvSpPr>
        <p:spPr>
          <a:xfrm>
            <a:off x="-457179" y="287804"/>
            <a:ext cx="5349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Tampa Hillsborough </a:t>
            </a:r>
          </a:p>
          <a:p>
            <a:pPr algn="ctr"/>
            <a:r>
              <a:rPr lang="en-US" sz="4000" dirty="0">
                <a:latin typeface="+mj-lt"/>
              </a:rPr>
              <a:t>Expressway </a:t>
            </a:r>
          </a:p>
          <a:p>
            <a:pPr algn="ctr"/>
            <a:r>
              <a:rPr lang="en-US" sz="4000" dirty="0">
                <a:latin typeface="+mj-lt"/>
              </a:rPr>
              <a:t>Authority</a:t>
            </a:r>
          </a:p>
        </p:txBody>
      </p:sp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30487-6D53-4A70-889E-E0195F406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9" y="1219200"/>
            <a:ext cx="8402962" cy="4419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9883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EF1AD-3AA5-4D16-A959-D0E061B2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81" y="1447800"/>
            <a:ext cx="825541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7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AD307-A8FD-4003-A828-BA0960F3D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112"/>
          <a:stretch/>
        </p:blipFill>
        <p:spPr>
          <a:xfrm>
            <a:off x="991298" y="1121194"/>
            <a:ext cx="7314502" cy="45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3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AD307-A8FD-4003-A828-BA0960F3D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07"/>
          <a:stretch/>
        </p:blipFill>
        <p:spPr>
          <a:xfrm>
            <a:off x="1295400" y="1143000"/>
            <a:ext cx="6573284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77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6F5A27-6461-47C1-A079-48130195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2773"/>
            <a:ext cx="6535088" cy="21400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3A2BAB-9DFC-4000-8F63-20C505DF8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606" y="3477447"/>
            <a:ext cx="6535088" cy="22805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8998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5DD86-C290-454A-B8F5-640CEF902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33"/>
          <a:stretch/>
        </p:blipFill>
        <p:spPr>
          <a:xfrm>
            <a:off x="914400" y="1143000"/>
            <a:ext cx="7315200" cy="1905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4CE14C-CD80-4F19-9062-0AB5B4DDE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168446"/>
            <a:ext cx="7315200" cy="23179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9872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915D2D-0FC0-488E-A337-57839DED9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0" b="6715"/>
          <a:stretch/>
        </p:blipFill>
        <p:spPr>
          <a:xfrm>
            <a:off x="533400" y="1171412"/>
            <a:ext cx="8035913" cy="22575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832C34-710C-4CCA-9CF5-6F1FD6527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34"/>
          <a:stretch/>
        </p:blipFill>
        <p:spPr>
          <a:xfrm>
            <a:off x="533400" y="3581400"/>
            <a:ext cx="8035913" cy="2133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014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FF18-FCC8-41AA-9565-8BAA058E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sz="4000" b="1" dirty="0"/>
              <a:t>EAST TOLL GANTRY AREA &amp; REVERSIBLE EXPRESS LANES (REL) RESURFACING </a:t>
            </a:r>
            <a:br>
              <a:rPr lang="en-US" altLang="en-US" sz="2700" b="1" dirty="0">
                <a:ea typeface="Arial Unicode MS" panose="020B0604020202020204" pitchFamily="34" charset="-128"/>
                <a:cs typeface="Leelawadee" panose="020B0502040204020203" pitchFamily="34" charset="-34"/>
              </a:rPr>
            </a:br>
            <a:endParaRPr lang="en-US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90C8B-82F2-4853-B83D-E6073062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401898"/>
            <a:ext cx="7010400" cy="43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66300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FF18-FCC8-41AA-9565-8BAA058E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sz="4000" b="1" dirty="0"/>
              <a:t>EAST TOLL GANTRY AREA &amp; REVERSIBLE EXPRESS LANES (REL) RESURFACING </a:t>
            </a:r>
            <a:br>
              <a:rPr lang="en-US" altLang="en-US" sz="2700" b="1" dirty="0">
                <a:ea typeface="Arial Unicode MS" panose="020B0604020202020204" pitchFamily="34" charset="-128"/>
                <a:cs typeface="Leelawadee" panose="020B0502040204020203" pitchFamily="34" charset="-34"/>
              </a:rPr>
            </a:br>
            <a:endParaRPr lang="en-US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2EE17-8DD3-4BBD-810C-1F7F6DDC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67099"/>
            <a:ext cx="7230802" cy="44367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7497309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FF18-FCC8-41AA-9565-8BAA058E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sz="4000" b="1" dirty="0"/>
              <a:t>EAST TOLL GANTRY AREA &amp; REVERSIBLE EXPRESS LANES (REL) RESURFACING </a:t>
            </a:r>
            <a:br>
              <a:rPr lang="en-US" altLang="en-US" sz="2700" b="1" dirty="0">
                <a:ea typeface="Arial Unicode MS" panose="020B0604020202020204" pitchFamily="34" charset="-128"/>
                <a:cs typeface="Leelawadee" panose="020B0502040204020203" pitchFamily="34" charset="-34"/>
              </a:rPr>
            </a:br>
            <a:endParaRPr lang="en-US" sz="2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E2E22A-143D-4324-9319-6EDF5A187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5" y="1249363"/>
            <a:ext cx="8278449" cy="454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37702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D5F1F4-F6AA-41A4-8384-5E23C40B3CA8}"/>
              </a:ext>
            </a:extLst>
          </p:cNvPr>
          <p:cNvSpPr txBox="1">
            <a:spLocks/>
          </p:cNvSpPr>
          <p:nvPr/>
        </p:nvSpPr>
        <p:spPr>
          <a:xfrm>
            <a:off x="628650" y="18426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Introductions</a:t>
            </a:r>
          </a:p>
        </p:txBody>
      </p:sp>
      <p:graphicFrame>
        <p:nvGraphicFramePr>
          <p:cNvPr id="7172" name="TextBox 2">
            <a:extLst>
              <a:ext uri="{FF2B5EF4-FFF2-40B4-BE49-F238E27FC236}">
                <a16:creationId xmlns:a16="http://schemas.microsoft.com/office/drawing/2014/main" id="{C581F178-05AD-40D9-81E6-94CACE274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678938"/>
              </p:ext>
            </p:extLst>
          </p:nvPr>
        </p:nvGraphicFramePr>
        <p:xfrm>
          <a:off x="628650" y="1219200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FF18-FCC8-41AA-9565-8BAA058E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sz="4000" b="1" dirty="0"/>
              <a:t>EAST TOLL GANTRY AREA &amp; REVERSIBLE EXPRESS LANES (REL) RESURFACING </a:t>
            </a:r>
            <a:br>
              <a:rPr lang="en-US" altLang="en-US" sz="2700" b="1" dirty="0">
                <a:ea typeface="Arial Unicode MS" panose="020B0604020202020204" pitchFamily="34" charset="-128"/>
                <a:cs typeface="Leelawadee" panose="020B0502040204020203" pitchFamily="34" charset="-34"/>
              </a:rPr>
            </a:br>
            <a:endParaRPr lang="en-US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BD4DD8-EE8A-433A-A926-341A8B487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37" y="1166999"/>
            <a:ext cx="7300126" cy="4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5905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FF18-FCC8-41AA-9565-8BAA058E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sz="4000" b="1" dirty="0"/>
              <a:t>EAST TOLL GANTRY AREA &amp; REVERSIBLE EXPRESS LANES (REL) RESURFACING </a:t>
            </a:r>
            <a:br>
              <a:rPr lang="en-US" altLang="en-US" sz="2700" b="1" dirty="0">
                <a:ea typeface="Arial Unicode MS" panose="020B0604020202020204" pitchFamily="34" charset="-128"/>
                <a:cs typeface="Leelawadee" panose="020B0502040204020203" pitchFamily="34" charset="-34"/>
              </a:rPr>
            </a:br>
            <a:endParaRPr lang="en-US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F5C48-9321-4084-8C4D-32409B4E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3" b="7324"/>
          <a:stretch/>
        </p:blipFill>
        <p:spPr>
          <a:xfrm>
            <a:off x="1315912" y="1295400"/>
            <a:ext cx="6512176" cy="4495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3584777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F05C6-625B-4097-B895-DA27C1905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98" y="2180783"/>
            <a:ext cx="7539202" cy="943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5139D-1951-418A-AB74-CFFB7E02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3" y="1412176"/>
            <a:ext cx="7949187" cy="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2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A8213-628D-4E86-92E4-5D33BC10E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09" y="1371600"/>
            <a:ext cx="8471147" cy="407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92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9DC11E-BE7C-48D7-B24D-34BFE4268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32" y="1371600"/>
            <a:ext cx="850736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9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99387-05CF-4D3B-9653-FF2A00767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93532"/>
            <a:ext cx="6891901" cy="46548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653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FF18-FCC8-41AA-9565-8BAA058E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52400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r>
              <a:rPr lang="en-US" sz="4000" b="1" dirty="0"/>
              <a:t>CEI/PUBLIC INVOLVEMENT</a:t>
            </a:r>
            <a:br>
              <a:rPr lang="en-US" altLang="en-US" sz="2700" b="1" dirty="0">
                <a:ea typeface="Arial Unicode MS" panose="020B0604020202020204" pitchFamily="34" charset="-128"/>
                <a:cs typeface="Leelawadee" panose="020B0502040204020203" pitchFamily="34" charset="-34"/>
              </a:rPr>
            </a:br>
            <a:endParaRPr lang="en-US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A3E04-6FA4-45F7-90C0-0427BAC8D062}"/>
              </a:ext>
            </a:extLst>
          </p:cNvPr>
          <p:cNvSpPr txBox="1"/>
          <p:nvPr/>
        </p:nvSpPr>
        <p:spPr>
          <a:xfrm>
            <a:off x="1447800" y="198120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EXP- THEA CEI Consultant</a:t>
            </a:r>
          </a:p>
          <a:p>
            <a:endParaRPr lang="en-US" dirty="0"/>
          </a:p>
          <a:p>
            <a:r>
              <a:rPr lang="en-US" dirty="0"/>
              <a:t>Sue Chrzan &amp; THEA staff and consultant to perform Public Involvement efforts</a:t>
            </a:r>
          </a:p>
        </p:txBody>
      </p:sp>
    </p:spTree>
    <p:extLst>
      <p:ext uri="{BB962C8B-B14F-4D97-AF65-F5344CB8AC3E}">
        <p14:creationId xmlns:p14="http://schemas.microsoft.com/office/powerpoint/2010/main" val="228073877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481200-3BB2-4CA3-9D54-1077F6F76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994" y="0"/>
            <a:ext cx="347700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5C9E1-92D8-4F3F-B61F-74EC8844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994" y="-76200"/>
            <a:ext cx="3477006" cy="6858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E560FC-64D8-47A5-81D9-82F2427EF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339851"/>
              </p:ext>
            </p:extLst>
          </p:nvPr>
        </p:nvGraphicFramePr>
        <p:xfrm>
          <a:off x="533400" y="228600"/>
          <a:ext cx="470177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8001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481200-3BB2-4CA3-9D54-1077F6F76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994" y="0"/>
            <a:ext cx="347700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5C9E1-92D8-4F3F-B61F-74EC8844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994" y="-76200"/>
            <a:ext cx="3477006" cy="6858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Schedule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E560FC-64D8-47A5-81D9-82F2427EF4B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33400" y="228600"/>
          <a:ext cx="470177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3905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A498-3728-4428-A28D-F16994D0B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35442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Project Documents</a:t>
            </a:r>
            <a:br>
              <a:rPr lang="en-US" alt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483DBED-83CF-4D74-9371-19C1C7DB34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4823663"/>
              </p:ext>
            </p:extLst>
          </p:nvPr>
        </p:nvGraphicFramePr>
        <p:xfrm>
          <a:off x="0" y="609600"/>
          <a:ext cx="9144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086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C2F53-804F-420A-9F85-E0CD2A49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05" y="1447800"/>
            <a:ext cx="6553200" cy="4343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</a:pPr>
            <a:r>
              <a:rPr lang="en-US" sz="2400" dirty="0"/>
              <a:t>Project Overview</a:t>
            </a:r>
          </a:p>
          <a:p>
            <a:pPr indent="-228600" eaLnBrk="1" hangingPunct="1">
              <a:lnSpc>
                <a:spcPct val="90000"/>
              </a:lnSpc>
            </a:pPr>
            <a:r>
              <a:rPr lang="en-US" sz="2400" dirty="0"/>
              <a:t>CEI/Public Involvement</a:t>
            </a:r>
          </a:p>
          <a:p>
            <a:pPr indent="-228600" eaLnBrk="1" hangingPunct="1">
              <a:lnSpc>
                <a:spcPct val="90000"/>
              </a:lnSpc>
            </a:pPr>
            <a:r>
              <a:rPr lang="en-US" sz="2400" dirty="0"/>
              <a:t>Schedule</a:t>
            </a:r>
          </a:p>
          <a:p>
            <a:pPr indent="-228600" eaLnBrk="1" hangingPunct="1">
              <a:lnSpc>
                <a:spcPct val="90000"/>
              </a:lnSpc>
            </a:pPr>
            <a:r>
              <a:rPr lang="en-US" sz="2400" dirty="0"/>
              <a:t>Project Documents</a:t>
            </a:r>
          </a:p>
          <a:p>
            <a:pPr indent="-228600" eaLnBrk="1" hangingPunct="1">
              <a:lnSpc>
                <a:spcPct val="90000"/>
              </a:lnSpc>
            </a:pPr>
            <a:r>
              <a:rPr lang="en-US" sz="2400" dirty="0"/>
              <a:t>Questions</a:t>
            </a:r>
          </a:p>
          <a:p>
            <a:pPr indent="-228600" eaLnBrk="1" hangingPunct="1">
              <a:lnSpc>
                <a:spcPct val="90000"/>
              </a:lnSpc>
            </a:pPr>
            <a:endParaRPr lang="en-US" sz="19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63FDA1-709F-4322-AEA2-7C8DD16DA84F}"/>
              </a:ext>
            </a:extLst>
          </p:cNvPr>
          <p:cNvSpPr txBox="1">
            <a:spLocks/>
          </p:cNvSpPr>
          <p:nvPr/>
        </p:nvSpPr>
        <p:spPr>
          <a:xfrm>
            <a:off x="1034603" y="228600"/>
            <a:ext cx="5605629" cy="1325563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b="1" kern="1200" dirty="0">
                <a:solidFill>
                  <a:schemeClr val="tx1"/>
                </a:solidFill>
                <a:ea typeface="+mj-ea"/>
                <a:cs typeface="+mj-cs"/>
              </a:rPr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B42E8-A282-4C1B-9073-13AA08BE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71" y="2815284"/>
            <a:ext cx="1104686" cy="122742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1CC6B-49C0-4645-AF60-0B2138B2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4536" y="1226973"/>
            <a:ext cx="3035882" cy="30358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6CF059-3AFC-4B5D-A8CF-B7290C85EC49}"/>
              </a:ext>
            </a:extLst>
          </p:cNvPr>
          <p:cNvSpPr txBox="1">
            <a:spLocks/>
          </p:cNvSpPr>
          <p:nvPr/>
        </p:nvSpPr>
        <p:spPr>
          <a:xfrm>
            <a:off x="4343400" y="533400"/>
            <a:ext cx="4025793" cy="2889114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7BAD6-3BCF-4F9B-AF72-635FE4A69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80099"/>
            <a:ext cx="7263075" cy="45199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806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FF9BD9-1515-49C9-AD69-F4B396464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34" y="1295400"/>
            <a:ext cx="7290331" cy="44879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8381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D69EE-F347-4BDF-B97C-02AF1CF0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97" y="1280099"/>
            <a:ext cx="7248903" cy="45111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00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47DD5-DA6C-44A7-97FE-6A69A557D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76" y="1271399"/>
            <a:ext cx="7209324" cy="45198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4352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D00B1-D1A4-4216-9E91-F7067CB98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606" r="6666" b="12682"/>
          <a:stretch/>
        </p:blipFill>
        <p:spPr>
          <a:xfrm>
            <a:off x="762000" y="1066800"/>
            <a:ext cx="7620000" cy="46726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9073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AEC7A1-443B-4028-8F9A-976A702B42FF}"/>
              </a:ext>
            </a:extLst>
          </p:cNvPr>
          <p:cNvSpPr txBox="1">
            <a:spLocks/>
          </p:cNvSpPr>
          <p:nvPr/>
        </p:nvSpPr>
        <p:spPr>
          <a:xfrm>
            <a:off x="228600" y="112693"/>
            <a:ext cx="8763000" cy="954107"/>
          </a:xfrm>
          <a:prstGeom prst="rect">
            <a:avLst/>
          </a:prstGeom>
          <a:noFill/>
          <a:ln>
            <a:noFill/>
          </a:ln>
          <a:effectLst>
            <a:glow>
              <a:schemeClr val="tx2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anchorCtr="1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800" b="1" dirty="0"/>
              <a:t>SELMON EXPRESSWAY 22nd STREET &amp; 50th STREET RAMP CONCRETE RECONSTRUCTION AND RESURFACING</a:t>
            </a:r>
            <a:endParaRPr lang="en-US" altLang="en-US" sz="2800" b="1" dirty="0">
              <a:ea typeface="Arial Unicode MS" panose="020B0604020202020204" pitchFamily="34" charset="-128"/>
              <a:cs typeface="Leelawadee" panose="020B05020402040202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F05C6-625B-4097-B895-DA27C1905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98" y="2180783"/>
            <a:ext cx="7539202" cy="943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5139D-1951-418A-AB74-CFFB7E02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3" y="1412176"/>
            <a:ext cx="7949187" cy="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720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0C0">
            <a:alpha val="60000"/>
          </a:srgb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5868</TotalTime>
  <Words>453</Words>
  <Application>Microsoft Office PowerPoint</Application>
  <PresentationFormat>On-screen Show (4:3)</PresentationFormat>
  <Paragraphs>72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EAST TOLL GANTRY AREA &amp; REVERSIBLE EXPRESS LANES (REL) RESURFACING  </vt:lpstr>
      <vt:lpstr>  EAST TOLL GANTRY AREA &amp; REVERSIBLE EXPRESS LANES (REL) RESURFACING  </vt:lpstr>
      <vt:lpstr>  EAST TOLL GANTRY AREA &amp; REVERSIBLE EXPRESS LANES (REL) RESURFACING  </vt:lpstr>
      <vt:lpstr>  EAST TOLL GANTRY AREA &amp; REVERSIBLE EXPRESS LANES (REL) RESURFACING  </vt:lpstr>
      <vt:lpstr>  EAST TOLL GANTRY AREA &amp; REVERSIBLE EXPRESS LANES (REL) RESURFACING  </vt:lpstr>
      <vt:lpstr>PowerPoint Presentation</vt:lpstr>
      <vt:lpstr>PowerPoint Presentation</vt:lpstr>
      <vt:lpstr>PowerPoint Presentation</vt:lpstr>
      <vt:lpstr>PowerPoint Presentation</vt:lpstr>
      <vt:lpstr>  CEI/PUBLIC INVOLVEMENT </vt:lpstr>
      <vt:lpstr>Schedule</vt:lpstr>
      <vt:lpstr>Schedule</vt:lpstr>
      <vt:lpstr>Project Documents </vt:lpstr>
      <vt:lpstr>PowerPoint Presentation</vt:lpstr>
    </vt:vector>
  </TitlesOfParts>
  <Company>sdfhsdfg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Trippe</dc:creator>
  <cp:lastModifiedBy>James Drapp</cp:lastModifiedBy>
  <cp:revision>352</cp:revision>
  <cp:lastPrinted>2016-12-14T13:54:41Z</cp:lastPrinted>
  <dcterms:created xsi:type="dcterms:W3CDTF">2010-04-16T18:41:34Z</dcterms:created>
  <dcterms:modified xsi:type="dcterms:W3CDTF">2019-12-05T16:32:01Z</dcterms:modified>
</cp:coreProperties>
</file>