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16" r:id="rId1"/>
  </p:sldMasterIdLst>
  <p:notesMasterIdLst>
    <p:notesMasterId r:id="rId25"/>
  </p:notesMasterIdLst>
  <p:handoutMasterIdLst>
    <p:handoutMasterId r:id="rId26"/>
  </p:handoutMasterIdLst>
  <p:sldIdLst>
    <p:sldId id="264" r:id="rId2"/>
    <p:sldId id="493" r:id="rId3"/>
    <p:sldId id="318" r:id="rId4"/>
    <p:sldId id="314" r:id="rId5"/>
    <p:sldId id="283" r:id="rId6"/>
    <p:sldId id="476" r:id="rId7"/>
    <p:sldId id="463" r:id="rId8"/>
    <p:sldId id="435" r:id="rId9"/>
    <p:sldId id="455" r:id="rId10"/>
    <p:sldId id="453" r:id="rId11"/>
    <p:sldId id="454" r:id="rId12"/>
    <p:sldId id="485" r:id="rId13"/>
    <p:sldId id="486" r:id="rId14"/>
    <p:sldId id="487" r:id="rId15"/>
    <p:sldId id="488" r:id="rId16"/>
    <p:sldId id="489" r:id="rId17"/>
    <p:sldId id="490" r:id="rId18"/>
    <p:sldId id="473" r:id="rId19"/>
    <p:sldId id="458" r:id="rId20"/>
    <p:sldId id="456" r:id="rId21"/>
    <p:sldId id="465" r:id="rId22"/>
    <p:sldId id="494" r:id="rId23"/>
    <p:sldId id="392" r:id="rId2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F781"/>
    <a:srgbClr val="0099CC"/>
    <a:srgbClr val="FFCC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8" autoAdjust="0"/>
    <p:restoredTop sz="88055" autoAdjust="0"/>
  </p:normalViewPr>
  <p:slideViewPr>
    <p:cSldViewPr>
      <p:cViewPr varScale="1">
        <p:scale>
          <a:sx n="102" d="100"/>
          <a:sy n="102" d="100"/>
        </p:scale>
        <p:origin x="180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1E453E-6BAC-41B9-A3BA-93E198644F20}" type="doc">
      <dgm:prSet loTypeId="urn:microsoft.com/office/officeart/2008/layout/Lined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949DE1-0610-4BD7-9F38-3239D031186C}">
      <dgm:prSet/>
      <dgm:spPr/>
      <dgm:t>
        <a:bodyPr/>
        <a:lstStyle/>
        <a:p>
          <a:r>
            <a:rPr lang="en-US" b="1" dirty="0"/>
            <a:t>Man Le </a:t>
          </a:r>
          <a:r>
            <a:rPr lang="en-US" dirty="0"/>
            <a:t>– THEA Contracts &amp; Procurement Manager</a:t>
          </a:r>
        </a:p>
      </dgm:t>
    </dgm:pt>
    <dgm:pt modelId="{0C5DAF65-0E4E-420B-A2D7-08EBC6256C14}" type="parTrans" cxnId="{A671EE43-8A58-4E78-B7B1-6BA77FEDC344}">
      <dgm:prSet/>
      <dgm:spPr/>
      <dgm:t>
        <a:bodyPr/>
        <a:lstStyle/>
        <a:p>
          <a:endParaRPr lang="en-US"/>
        </a:p>
      </dgm:t>
    </dgm:pt>
    <dgm:pt modelId="{CB0F6A4D-29D5-44E9-BA47-D93FCBCD3FEF}" type="sibTrans" cxnId="{A671EE43-8A58-4E78-B7B1-6BA77FEDC344}">
      <dgm:prSet/>
      <dgm:spPr/>
      <dgm:t>
        <a:bodyPr/>
        <a:lstStyle/>
        <a:p>
          <a:endParaRPr lang="en-US"/>
        </a:p>
      </dgm:t>
    </dgm:pt>
    <dgm:pt modelId="{E2DA6A7F-B46F-4F24-9667-B00AF4D9694E}">
      <dgm:prSet/>
      <dgm:spPr/>
      <dgm:t>
        <a:bodyPr/>
        <a:lstStyle/>
        <a:p>
          <a:r>
            <a:rPr lang="en-US" b="1" dirty="0"/>
            <a:t>Joe Waggoner</a:t>
          </a:r>
          <a:r>
            <a:rPr lang="en-US" dirty="0"/>
            <a:t>– THEA Executive Director</a:t>
          </a:r>
        </a:p>
      </dgm:t>
    </dgm:pt>
    <dgm:pt modelId="{69A62843-E874-445A-9A4A-C0C5B7E2905E}" type="parTrans" cxnId="{94353A71-B373-47DF-A2F6-4999B55A3DBE}">
      <dgm:prSet/>
      <dgm:spPr/>
      <dgm:t>
        <a:bodyPr/>
        <a:lstStyle/>
        <a:p>
          <a:endParaRPr lang="en-US"/>
        </a:p>
      </dgm:t>
    </dgm:pt>
    <dgm:pt modelId="{ADF42691-8C32-4A3C-897F-C3C6F4253173}" type="sibTrans" cxnId="{94353A71-B373-47DF-A2F6-4999B55A3DBE}">
      <dgm:prSet/>
      <dgm:spPr/>
      <dgm:t>
        <a:bodyPr/>
        <a:lstStyle/>
        <a:p>
          <a:endParaRPr lang="en-US"/>
        </a:p>
      </dgm:t>
    </dgm:pt>
    <dgm:pt modelId="{03F9A530-B34A-4B3C-AABB-98FA9E10E07B}">
      <dgm:prSet/>
      <dgm:spPr/>
      <dgm:t>
        <a:bodyPr/>
        <a:lstStyle/>
        <a:p>
          <a:r>
            <a:rPr lang="en-US" b="1" dirty="0"/>
            <a:t>Dave May, PE </a:t>
          </a:r>
          <a:r>
            <a:rPr lang="en-US" dirty="0"/>
            <a:t>– THEA Director of Expressway Operations</a:t>
          </a:r>
        </a:p>
      </dgm:t>
    </dgm:pt>
    <dgm:pt modelId="{8C8FC544-6760-4FD9-9336-0C3EF41AB811}" type="parTrans" cxnId="{54059A05-2B61-4562-A902-FA046E57E6D5}">
      <dgm:prSet/>
      <dgm:spPr/>
      <dgm:t>
        <a:bodyPr/>
        <a:lstStyle/>
        <a:p>
          <a:endParaRPr lang="en-US"/>
        </a:p>
      </dgm:t>
    </dgm:pt>
    <dgm:pt modelId="{C1B291AD-9947-456C-ABE3-583DA50BA5E8}" type="sibTrans" cxnId="{54059A05-2B61-4562-A902-FA046E57E6D5}">
      <dgm:prSet/>
      <dgm:spPr/>
      <dgm:t>
        <a:bodyPr/>
        <a:lstStyle/>
        <a:p>
          <a:endParaRPr lang="en-US"/>
        </a:p>
      </dgm:t>
    </dgm:pt>
    <dgm:pt modelId="{ABAC4B26-1284-474D-B37F-55B4E0C96A1C}">
      <dgm:prSet/>
      <dgm:spPr/>
      <dgm:t>
        <a:bodyPr/>
        <a:lstStyle/>
        <a:p>
          <a:r>
            <a:rPr lang="en-US" b="1" dirty="0"/>
            <a:t>Bob Frey, AICP</a:t>
          </a:r>
          <a:r>
            <a:rPr lang="en-US" dirty="0"/>
            <a:t> – THEA Planning Director – Project Manager</a:t>
          </a:r>
        </a:p>
      </dgm:t>
    </dgm:pt>
    <dgm:pt modelId="{40AB49AF-05A6-4F93-BE15-603A8718F9D8}" type="parTrans" cxnId="{983E4A22-F7DB-4785-8A1B-4DF900730F2F}">
      <dgm:prSet/>
      <dgm:spPr/>
      <dgm:t>
        <a:bodyPr/>
        <a:lstStyle/>
        <a:p>
          <a:endParaRPr lang="en-US"/>
        </a:p>
      </dgm:t>
    </dgm:pt>
    <dgm:pt modelId="{FBB5DDBB-20C1-4E00-9801-966E16BB45B4}" type="sibTrans" cxnId="{983E4A22-F7DB-4785-8A1B-4DF900730F2F}">
      <dgm:prSet/>
      <dgm:spPr/>
      <dgm:t>
        <a:bodyPr/>
        <a:lstStyle/>
        <a:p>
          <a:endParaRPr lang="en-US"/>
        </a:p>
      </dgm:t>
    </dgm:pt>
    <dgm:pt modelId="{2C5FB8B4-F5A9-4175-9334-063D540BE095}">
      <dgm:prSet/>
      <dgm:spPr/>
      <dgm:t>
        <a:bodyPr/>
        <a:lstStyle/>
        <a:p>
          <a:r>
            <a:rPr lang="en-US" b="1" dirty="0"/>
            <a:t>Anna </a:t>
          </a:r>
          <a:r>
            <a:rPr lang="en-US" b="1" dirty="0" err="1"/>
            <a:t>Quiñones</a:t>
          </a:r>
          <a:r>
            <a:rPr lang="en-US" b="1" dirty="0"/>
            <a:t> – </a:t>
          </a:r>
          <a:r>
            <a:rPr lang="en-US" dirty="0"/>
            <a:t>THEA </a:t>
          </a:r>
          <a:r>
            <a:rPr lang="en-US" dirty="0" smtClean="0"/>
            <a:t>Deputy </a:t>
          </a:r>
          <a:r>
            <a:rPr lang="en-US" smtClean="0"/>
            <a:t>Project Manager</a:t>
          </a:r>
          <a:endParaRPr lang="en-US" dirty="0"/>
        </a:p>
      </dgm:t>
    </dgm:pt>
    <dgm:pt modelId="{659B7412-7D26-475A-862E-1C3F4F0F5322}" type="parTrans" cxnId="{1D84649D-7687-475D-8AD6-54E2686E1641}">
      <dgm:prSet/>
      <dgm:spPr/>
      <dgm:t>
        <a:bodyPr/>
        <a:lstStyle/>
        <a:p>
          <a:endParaRPr lang="en-US"/>
        </a:p>
      </dgm:t>
    </dgm:pt>
    <dgm:pt modelId="{F926DA6D-4CAC-46DE-9E3A-0D06FA07BEBB}" type="sibTrans" cxnId="{1D84649D-7687-475D-8AD6-54E2686E1641}">
      <dgm:prSet/>
      <dgm:spPr/>
      <dgm:t>
        <a:bodyPr/>
        <a:lstStyle/>
        <a:p>
          <a:endParaRPr lang="en-US"/>
        </a:p>
      </dgm:t>
    </dgm:pt>
    <dgm:pt modelId="{FBF2ADA7-A402-498E-A256-09C6B9A82F92}">
      <dgm:prSet/>
      <dgm:spPr/>
      <dgm:t>
        <a:bodyPr/>
        <a:lstStyle/>
        <a:p>
          <a:r>
            <a:rPr lang="en-US" b="1" dirty="0"/>
            <a:t>Jim Drapp, PE </a:t>
          </a:r>
          <a:r>
            <a:rPr lang="en-US" dirty="0"/>
            <a:t>– THEA GEC</a:t>
          </a:r>
        </a:p>
      </dgm:t>
    </dgm:pt>
    <dgm:pt modelId="{8D6D83D2-4704-4494-8D9C-FF6E9D294F75}" type="parTrans" cxnId="{EF297340-07ED-4D0C-9572-FEBF0A803E8E}">
      <dgm:prSet/>
      <dgm:spPr/>
      <dgm:t>
        <a:bodyPr/>
        <a:lstStyle/>
        <a:p>
          <a:endParaRPr lang="en-US"/>
        </a:p>
      </dgm:t>
    </dgm:pt>
    <dgm:pt modelId="{1F85BB87-8B9D-4758-8FF7-8C52877A2810}" type="sibTrans" cxnId="{EF297340-07ED-4D0C-9572-FEBF0A803E8E}">
      <dgm:prSet/>
      <dgm:spPr/>
      <dgm:t>
        <a:bodyPr/>
        <a:lstStyle/>
        <a:p>
          <a:endParaRPr lang="en-US"/>
        </a:p>
      </dgm:t>
    </dgm:pt>
    <dgm:pt modelId="{25149306-916D-4290-9A3C-A15BB6A5EA67}">
      <dgm:prSet/>
      <dgm:spPr/>
      <dgm:t>
        <a:bodyPr/>
        <a:lstStyle/>
        <a:p>
          <a:r>
            <a:rPr lang="en-US" b="1" dirty="0"/>
            <a:t>Al Stewart, PE </a:t>
          </a:r>
          <a:r>
            <a:rPr lang="en-US" dirty="0"/>
            <a:t>– THEA GEC</a:t>
          </a:r>
        </a:p>
      </dgm:t>
    </dgm:pt>
    <dgm:pt modelId="{C6211A89-3044-4809-8C7A-3CAFFAED2ED1}" type="parTrans" cxnId="{5A948DAC-32BE-4027-AA3B-AC52DB9BC2B5}">
      <dgm:prSet/>
      <dgm:spPr/>
      <dgm:t>
        <a:bodyPr/>
        <a:lstStyle/>
        <a:p>
          <a:endParaRPr lang="en-US"/>
        </a:p>
      </dgm:t>
    </dgm:pt>
    <dgm:pt modelId="{586B5E27-8097-4DA7-B405-8531CE3F49E7}" type="sibTrans" cxnId="{5A948DAC-32BE-4027-AA3B-AC52DB9BC2B5}">
      <dgm:prSet/>
      <dgm:spPr/>
      <dgm:t>
        <a:bodyPr/>
        <a:lstStyle/>
        <a:p>
          <a:endParaRPr lang="en-US"/>
        </a:p>
      </dgm:t>
    </dgm:pt>
    <dgm:pt modelId="{4A611D28-7203-45CB-9F06-E7C562E155ED}">
      <dgm:prSet/>
      <dgm:spPr/>
      <dgm:t>
        <a:bodyPr/>
        <a:lstStyle/>
        <a:p>
          <a:r>
            <a:rPr lang="en-US" b="1" dirty="0"/>
            <a:t>Chris Piazza, PE – </a:t>
          </a:r>
          <a:r>
            <a:rPr lang="en-US" dirty="0"/>
            <a:t>THEA GEC</a:t>
          </a:r>
        </a:p>
      </dgm:t>
    </dgm:pt>
    <dgm:pt modelId="{23E49139-E84F-4CEF-B74B-D37E6365B900}" type="parTrans" cxnId="{2BB86F33-7928-4749-8027-79B42F8D2747}">
      <dgm:prSet/>
      <dgm:spPr/>
      <dgm:t>
        <a:bodyPr/>
        <a:lstStyle/>
        <a:p>
          <a:endParaRPr lang="en-US"/>
        </a:p>
      </dgm:t>
    </dgm:pt>
    <dgm:pt modelId="{90E3A743-07FF-4512-97E9-080E5BB4D541}" type="sibTrans" cxnId="{2BB86F33-7928-4749-8027-79B42F8D2747}">
      <dgm:prSet/>
      <dgm:spPr/>
      <dgm:t>
        <a:bodyPr/>
        <a:lstStyle/>
        <a:p>
          <a:endParaRPr lang="en-US"/>
        </a:p>
      </dgm:t>
    </dgm:pt>
    <dgm:pt modelId="{2C990B57-DDC9-480A-82D1-69F0BBA15EB7}" type="pres">
      <dgm:prSet presAssocID="{551E453E-6BAC-41B9-A3BA-93E198644F2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C89E0F5-3783-4CB4-9C80-25E6829343E9}" type="pres">
      <dgm:prSet presAssocID="{A3949DE1-0610-4BD7-9F38-3239D031186C}" presName="thickLine" presStyleLbl="alignNode1" presStyleIdx="0" presStyleCnt="8"/>
      <dgm:spPr/>
    </dgm:pt>
    <dgm:pt modelId="{A64302D1-F49F-4DA0-89C8-3E09F2386A9D}" type="pres">
      <dgm:prSet presAssocID="{A3949DE1-0610-4BD7-9F38-3239D031186C}" presName="horz1" presStyleCnt="0"/>
      <dgm:spPr/>
    </dgm:pt>
    <dgm:pt modelId="{6497E0CF-AA1D-4E62-8F39-CC9EC75E766A}" type="pres">
      <dgm:prSet presAssocID="{A3949DE1-0610-4BD7-9F38-3239D031186C}" presName="tx1" presStyleLbl="revTx" presStyleIdx="0" presStyleCnt="8"/>
      <dgm:spPr/>
      <dgm:t>
        <a:bodyPr/>
        <a:lstStyle/>
        <a:p>
          <a:endParaRPr lang="en-US"/>
        </a:p>
      </dgm:t>
    </dgm:pt>
    <dgm:pt modelId="{E615C9A1-1D93-4729-A32B-0A87159D9A46}" type="pres">
      <dgm:prSet presAssocID="{A3949DE1-0610-4BD7-9F38-3239D031186C}" presName="vert1" presStyleCnt="0"/>
      <dgm:spPr/>
    </dgm:pt>
    <dgm:pt modelId="{0C23DECE-7B5E-42C2-BDC6-94EC925E0D14}" type="pres">
      <dgm:prSet presAssocID="{E2DA6A7F-B46F-4F24-9667-B00AF4D9694E}" presName="thickLine" presStyleLbl="alignNode1" presStyleIdx="1" presStyleCnt="8"/>
      <dgm:spPr/>
    </dgm:pt>
    <dgm:pt modelId="{38FC7ED9-C0C1-4A85-B2F4-1A94B9A5ED7A}" type="pres">
      <dgm:prSet presAssocID="{E2DA6A7F-B46F-4F24-9667-B00AF4D9694E}" presName="horz1" presStyleCnt="0"/>
      <dgm:spPr/>
    </dgm:pt>
    <dgm:pt modelId="{78C59FCA-7211-4648-AA19-74FCDEF8E4AD}" type="pres">
      <dgm:prSet presAssocID="{E2DA6A7F-B46F-4F24-9667-B00AF4D9694E}" presName="tx1" presStyleLbl="revTx" presStyleIdx="1" presStyleCnt="8"/>
      <dgm:spPr/>
      <dgm:t>
        <a:bodyPr/>
        <a:lstStyle/>
        <a:p>
          <a:endParaRPr lang="en-US"/>
        </a:p>
      </dgm:t>
    </dgm:pt>
    <dgm:pt modelId="{A5DE31AD-738A-4296-AA70-DF3430EA62C1}" type="pres">
      <dgm:prSet presAssocID="{E2DA6A7F-B46F-4F24-9667-B00AF4D9694E}" presName="vert1" presStyleCnt="0"/>
      <dgm:spPr/>
    </dgm:pt>
    <dgm:pt modelId="{25807A2E-CB29-4613-9DE0-8F183DE3BEF7}" type="pres">
      <dgm:prSet presAssocID="{03F9A530-B34A-4B3C-AABB-98FA9E10E07B}" presName="thickLine" presStyleLbl="alignNode1" presStyleIdx="2" presStyleCnt="8"/>
      <dgm:spPr/>
    </dgm:pt>
    <dgm:pt modelId="{FC6DE96B-AD83-4FE9-A9A3-AD92E21EABC7}" type="pres">
      <dgm:prSet presAssocID="{03F9A530-B34A-4B3C-AABB-98FA9E10E07B}" presName="horz1" presStyleCnt="0"/>
      <dgm:spPr/>
    </dgm:pt>
    <dgm:pt modelId="{A4231592-525A-4BF5-A26B-D361856D9F63}" type="pres">
      <dgm:prSet presAssocID="{03F9A530-B34A-4B3C-AABB-98FA9E10E07B}" presName="tx1" presStyleLbl="revTx" presStyleIdx="2" presStyleCnt="8"/>
      <dgm:spPr/>
      <dgm:t>
        <a:bodyPr/>
        <a:lstStyle/>
        <a:p>
          <a:endParaRPr lang="en-US"/>
        </a:p>
      </dgm:t>
    </dgm:pt>
    <dgm:pt modelId="{6CEE32EE-D04E-45F7-8BEA-9A37D98A44B7}" type="pres">
      <dgm:prSet presAssocID="{03F9A530-B34A-4B3C-AABB-98FA9E10E07B}" presName="vert1" presStyleCnt="0"/>
      <dgm:spPr/>
    </dgm:pt>
    <dgm:pt modelId="{5D97E7D0-E387-481E-A73F-5437BB5EF479}" type="pres">
      <dgm:prSet presAssocID="{ABAC4B26-1284-474D-B37F-55B4E0C96A1C}" presName="thickLine" presStyleLbl="alignNode1" presStyleIdx="3" presStyleCnt="8"/>
      <dgm:spPr/>
    </dgm:pt>
    <dgm:pt modelId="{458BEFB9-B721-4181-8E7A-30178AD14AD1}" type="pres">
      <dgm:prSet presAssocID="{ABAC4B26-1284-474D-B37F-55B4E0C96A1C}" presName="horz1" presStyleCnt="0"/>
      <dgm:spPr/>
    </dgm:pt>
    <dgm:pt modelId="{9CF2B93E-B0F0-46CC-9E27-B3B8F4BD0529}" type="pres">
      <dgm:prSet presAssocID="{ABAC4B26-1284-474D-B37F-55B4E0C96A1C}" presName="tx1" presStyleLbl="revTx" presStyleIdx="3" presStyleCnt="8"/>
      <dgm:spPr/>
      <dgm:t>
        <a:bodyPr/>
        <a:lstStyle/>
        <a:p>
          <a:endParaRPr lang="en-US"/>
        </a:p>
      </dgm:t>
    </dgm:pt>
    <dgm:pt modelId="{23DD615B-2EF6-4D49-98FE-349247236B82}" type="pres">
      <dgm:prSet presAssocID="{ABAC4B26-1284-474D-B37F-55B4E0C96A1C}" presName="vert1" presStyleCnt="0"/>
      <dgm:spPr/>
    </dgm:pt>
    <dgm:pt modelId="{59FF802B-D44E-44A9-9836-86B16CD5937B}" type="pres">
      <dgm:prSet presAssocID="{2C5FB8B4-F5A9-4175-9334-063D540BE095}" presName="thickLine" presStyleLbl="alignNode1" presStyleIdx="4" presStyleCnt="8"/>
      <dgm:spPr/>
    </dgm:pt>
    <dgm:pt modelId="{ED134983-6A0D-473C-9DE5-D13848A4DA4F}" type="pres">
      <dgm:prSet presAssocID="{2C5FB8B4-F5A9-4175-9334-063D540BE095}" presName="horz1" presStyleCnt="0"/>
      <dgm:spPr/>
    </dgm:pt>
    <dgm:pt modelId="{2419CC3F-8FE4-4B80-BE42-ACCD6FA150EB}" type="pres">
      <dgm:prSet presAssocID="{2C5FB8B4-F5A9-4175-9334-063D540BE095}" presName="tx1" presStyleLbl="revTx" presStyleIdx="4" presStyleCnt="8"/>
      <dgm:spPr/>
      <dgm:t>
        <a:bodyPr/>
        <a:lstStyle/>
        <a:p>
          <a:endParaRPr lang="en-US"/>
        </a:p>
      </dgm:t>
    </dgm:pt>
    <dgm:pt modelId="{3329A20F-81F6-40C9-BC5A-18B11797CA3B}" type="pres">
      <dgm:prSet presAssocID="{2C5FB8B4-F5A9-4175-9334-063D540BE095}" presName="vert1" presStyleCnt="0"/>
      <dgm:spPr/>
    </dgm:pt>
    <dgm:pt modelId="{E7405E2D-22F0-47AC-B1E3-51FF534DBFE4}" type="pres">
      <dgm:prSet presAssocID="{FBF2ADA7-A402-498E-A256-09C6B9A82F92}" presName="thickLine" presStyleLbl="alignNode1" presStyleIdx="5" presStyleCnt="8"/>
      <dgm:spPr/>
    </dgm:pt>
    <dgm:pt modelId="{B0085FDF-0978-4CE9-BF57-952A357923B9}" type="pres">
      <dgm:prSet presAssocID="{FBF2ADA7-A402-498E-A256-09C6B9A82F92}" presName="horz1" presStyleCnt="0"/>
      <dgm:spPr/>
    </dgm:pt>
    <dgm:pt modelId="{3A330FF4-EA27-4C98-BFF6-AB2ED6C65996}" type="pres">
      <dgm:prSet presAssocID="{FBF2ADA7-A402-498E-A256-09C6B9A82F92}" presName="tx1" presStyleLbl="revTx" presStyleIdx="5" presStyleCnt="8"/>
      <dgm:spPr/>
      <dgm:t>
        <a:bodyPr/>
        <a:lstStyle/>
        <a:p>
          <a:endParaRPr lang="en-US"/>
        </a:p>
      </dgm:t>
    </dgm:pt>
    <dgm:pt modelId="{DC677799-275C-4539-A501-2C4F760589F9}" type="pres">
      <dgm:prSet presAssocID="{FBF2ADA7-A402-498E-A256-09C6B9A82F92}" presName="vert1" presStyleCnt="0"/>
      <dgm:spPr/>
    </dgm:pt>
    <dgm:pt modelId="{87EB90D7-072A-4E7C-A27F-CCDBB8C05A38}" type="pres">
      <dgm:prSet presAssocID="{25149306-916D-4290-9A3C-A15BB6A5EA67}" presName="thickLine" presStyleLbl="alignNode1" presStyleIdx="6" presStyleCnt="8"/>
      <dgm:spPr/>
    </dgm:pt>
    <dgm:pt modelId="{E4E699E7-8561-4CF8-965C-B95A015167EC}" type="pres">
      <dgm:prSet presAssocID="{25149306-916D-4290-9A3C-A15BB6A5EA67}" presName="horz1" presStyleCnt="0"/>
      <dgm:spPr/>
    </dgm:pt>
    <dgm:pt modelId="{7B5F84C6-7FB5-405E-8ACE-018EA0F8BD0D}" type="pres">
      <dgm:prSet presAssocID="{25149306-916D-4290-9A3C-A15BB6A5EA67}" presName="tx1" presStyleLbl="revTx" presStyleIdx="6" presStyleCnt="8"/>
      <dgm:spPr/>
      <dgm:t>
        <a:bodyPr/>
        <a:lstStyle/>
        <a:p>
          <a:endParaRPr lang="en-US"/>
        </a:p>
      </dgm:t>
    </dgm:pt>
    <dgm:pt modelId="{C67A5461-D7D0-47BA-9865-5BA893E94365}" type="pres">
      <dgm:prSet presAssocID="{25149306-916D-4290-9A3C-A15BB6A5EA67}" presName="vert1" presStyleCnt="0"/>
      <dgm:spPr/>
    </dgm:pt>
    <dgm:pt modelId="{AABEE993-309C-42F0-880B-69CC4C21D87E}" type="pres">
      <dgm:prSet presAssocID="{4A611D28-7203-45CB-9F06-E7C562E155ED}" presName="thickLine" presStyleLbl="alignNode1" presStyleIdx="7" presStyleCnt="8"/>
      <dgm:spPr/>
    </dgm:pt>
    <dgm:pt modelId="{4A39B878-4ACB-4013-9FD3-ABB8DBC5AFD0}" type="pres">
      <dgm:prSet presAssocID="{4A611D28-7203-45CB-9F06-E7C562E155ED}" presName="horz1" presStyleCnt="0"/>
      <dgm:spPr/>
    </dgm:pt>
    <dgm:pt modelId="{041DDC59-79B0-40B3-81CD-23A07CD8E455}" type="pres">
      <dgm:prSet presAssocID="{4A611D28-7203-45CB-9F06-E7C562E155ED}" presName="tx1" presStyleLbl="revTx" presStyleIdx="7" presStyleCnt="8"/>
      <dgm:spPr/>
      <dgm:t>
        <a:bodyPr/>
        <a:lstStyle/>
        <a:p>
          <a:endParaRPr lang="en-US"/>
        </a:p>
      </dgm:t>
    </dgm:pt>
    <dgm:pt modelId="{37F42A5D-C3EB-40C6-A4B6-A020B15D0220}" type="pres">
      <dgm:prSet presAssocID="{4A611D28-7203-45CB-9F06-E7C562E155ED}" presName="vert1" presStyleCnt="0"/>
      <dgm:spPr/>
    </dgm:pt>
  </dgm:ptLst>
  <dgm:cxnLst>
    <dgm:cxn modelId="{1D84649D-7687-475D-8AD6-54E2686E1641}" srcId="{551E453E-6BAC-41B9-A3BA-93E198644F20}" destId="{2C5FB8B4-F5A9-4175-9334-063D540BE095}" srcOrd="4" destOrd="0" parTransId="{659B7412-7D26-475A-862E-1C3F4F0F5322}" sibTransId="{F926DA6D-4CAC-46DE-9E3A-0D06FA07BEBB}"/>
    <dgm:cxn modelId="{983E4A22-F7DB-4785-8A1B-4DF900730F2F}" srcId="{551E453E-6BAC-41B9-A3BA-93E198644F20}" destId="{ABAC4B26-1284-474D-B37F-55B4E0C96A1C}" srcOrd="3" destOrd="0" parTransId="{40AB49AF-05A6-4F93-BE15-603A8718F9D8}" sibTransId="{FBB5DDBB-20C1-4E00-9801-966E16BB45B4}"/>
    <dgm:cxn modelId="{D36572F4-4231-42EF-ADBD-A4EEEC08FD4D}" type="presOf" srcId="{E2DA6A7F-B46F-4F24-9667-B00AF4D9694E}" destId="{78C59FCA-7211-4648-AA19-74FCDEF8E4AD}" srcOrd="0" destOrd="0" presId="urn:microsoft.com/office/officeart/2008/layout/LinedList"/>
    <dgm:cxn modelId="{54059A05-2B61-4562-A902-FA046E57E6D5}" srcId="{551E453E-6BAC-41B9-A3BA-93E198644F20}" destId="{03F9A530-B34A-4B3C-AABB-98FA9E10E07B}" srcOrd="2" destOrd="0" parTransId="{8C8FC544-6760-4FD9-9336-0C3EF41AB811}" sibTransId="{C1B291AD-9947-456C-ABE3-583DA50BA5E8}"/>
    <dgm:cxn modelId="{C2A12ABF-BB68-4236-B8F0-4255DD87319B}" type="presOf" srcId="{551E453E-6BAC-41B9-A3BA-93E198644F20}" destId="{2C990B57-DDC9-480A-82D1-69F0BBA15EB7}" srcOrd="0" destOrd="0" presId="urn:microsoft.com/office/officeart/2008/layout/LinedList"/>
    <dgm:cxn modelId="{8522D86C-41D1-4687-92A0-3C437F091225}" type="presOf" srcId="{4A611D28-7203-45CB-9F06-E7C562E155ED}" destId="{041DDC59-79B0-40B3-81CD-23A07CD8E455}" srcOrd="0" destOrd="0" presId="urn:microsoft.com/office/officeart/2008/layout/LinedList"/>
    <dgm:cxn modelId="{331529D9-A469-46FE-BB5C-1AAFDE84D83D}" type="presOf" srcId="{FBF2ADA7-A402-498E-A256-09C6B9A82F92}" destId="{3A330FF4-EA27-4C98-BFF6-AB2ED6C65996}" srcOrd="0" destOrd="0" presId="urn:microsoft.com/office/officeart/2008/layout/LinedList"/>
    <dgm:cxn modelId="{A671EE43-8A58-4E78-B7B1-6BA77FEDC344}" srcId="{551E453E-6BAC-41B9-A3BA-93E198644F20}" destId="{A3949DE1-0610-4BD7-9F38-3239D031186C}" srcOrd="0" destOrd="0" parTransId="{0C5DAF65-0E4E-420B-A2D7-08EBC6256C14}" sibTransId="{CB0F6A4D-29D5-44E9-BA47-D93FCBCD3FEF}"/>
    <dgm:cxn modelId="{E9D2B693-0110-4231-9EF6-FA2B51839120}" type="presOf" srcId="{2C5FB8B4-F5A9-4175-9334-063D540BE095}" destId="{2419CC3F-8FE4-4B80-BE42-ACCD6FA150EB}" srcOrd="0" destOrd="0" presId="urn:microsoft.com/office/officeart/2008/layout/LinedList"/>
    <dgm:cxn modelId="{EF297340-07ED-4D0C-9572-FEBF0A803E8E}" srcId="{551E453E-6BAC-41B9-A3BA-93E198644F20}" destId="{FBF2ADA7-A402-498E-A256-09C6B9A82F92}" srcOrd="5" destOrd="0" parTransId="{8D6D83D2-4704-4494-8D9C-FF6E9D294F75}" sibTransId="{1F85BB87-8B9D-4758-8FF7-8C52877A2810}"/>
    <dgm:cxn modelId="{DEDB832A-D97A-4C72-AF7F-E30EA60BD51E}" type="presOf" srcId="{A3949DE1-0610-4BD7-9F38-3239D031186C}" destId="{6497E0CF-AA1D-4E62-8F39-CC9EC75E766A}" srcOrd="0" destOrd="0" presId="urn:microsoft.com/office/officeart/2008/layout/LinedList"/>
    <dgm:cxn modelId="{5A948DAC-32BE-4027-AA3B-AC52DB9BC2B5}" srcId="{551E453E-6BAC-41B9-A3BA-93E198644F20}" destId="{25149306-916D-4290-9A3C-A15BB6A5EA67}" srcOrd="6" destOrd="0" parTransId="{C6211A89-3044-4809-8C7A-3CAFFAED2ED1}" sibTransId="{586B5E27-8097-4DA7-B405-8531CE3F49E7}"/>
    <dgm:cxn modelId="{1CAB89B5-CD67-4840-9F2A-96A1C9B95B03}" type="presOf" srcId="{ABAC4B26-1284-474D-B37F-55B4E0C96A1C}" destId="{9CF2B93E-B0F0-46CC-9E27-B3B8F4BD0529}" srcOrd="0" destOrd="0" presId="urn:microsoft.com/office/officeart/2008/layout/LinedList"/>
    <dgm:cxn modelId="{8052BF90-8582-45CA-8809-C0B4891A2586}" type="presOf" srcId="{25149306-916D-4290-9A3C-A15BB6A5EA67}" destId="{7B5F84C6-7FB5-405E-8ACE-018EA0F8BD0D}" srcOrd="0" destOrd="0" presId="urn:microsoft.com/office/officeart/2008/layout/LinedList"/>
    <dgm:cxn modelId="{2BB86F33-7928-4749-8027-79B42F8D2747}" srcId="{551E453E-6BAC-41B9-A3BA-93E198644F20}" destId="{4A611D28-7203-45CB-9F06-E7C562E155ED}" srcOrd="7" destOrd="0" parTransId="{23E49139-E84F-4CEF-B74B-D37E6365B900}" sibTransId="{90E3A743-07FF-4512-97E9-080E5BB4D541}"/>
    <dgm:cxn modelId="{94353A71-B373-47DF-A2F6-4999B55A3DBE}" srcId="{551E453E-6BAC-41B9-A3BA-93E198644F20}" destId="{E2DA6A7F-B46F-4F24-9667-B00AF4D9694E}" srcOrd="1" destOrd="0" parTransId="{69A62843-E874-445A-9A4A-C0C5B7E2905E}" sibTransId="{ADF42691-8C32-4A3C-897F-C3C6F4253173}"/>
    <dgm:cxn modelId="{52721186-1F06-4941-8F16-7520AF6BACB3}" type="presOf" srcId="{03F9A530-B34A-4B3C-AABB-98FA9E10E07B}" destId="{A4231592-525A-4BF5-A26B-D361856D9F63}" srcOrd="0" destOrd="0" presId="urn:microsoft.com/office/officeart/2008/layout/LinedList"/>
    <dgm:cxn modelId="{4D7E391E-F402-43C9-B4C9-20DB4A8F2DA4}" type="presParOf" srcId="{2C990B57-DDC9-480A-82D1-69F0BBA15EB7}" destId="{6C89E0F5-3783-4CB4-9C80-25E6829343E9}" srcOrd="0" destOrd="0" presId="urn:microsoft.com/office/officeart/2008/layout/LinedList"/>
    <dgm:cxn modelId="{381C2622-7A70-4EBB-B082-59D0EACC8B77}" type="presParOf" srcId="{2C990B57-DDC9-480A-82D1-69F0BBA15EB7}" destId="{A64302D1-F49F-4DA0-89C8-3E09F2386A9D}" srcOrd="1" destOrd="0" presId="urn:microsoft.com/office/officeart/2008/layout/LinedList"/>
    <dgm:cxn modelId="{D69B3169-A555-43CD-9085-001C2CF8DFD3}" type="presParOf" srcId="{A64302D1-F49F-4DA0-89C8-3E09F2386A9D}" destId="{6497E0CF-AA1D-4E62-8F39-CC9EC75E766A}" srcOrd="0" destOrd="0" presId="urn:microsoft.com/office/officeart/2008/layout/LinedList"/>
    <dgm:cxn modelId="{8AD78A3D-C097-447C-BF03-CF4E5435A20E}" type="presParOf" srcId="{A64302D1-F49F-4DA0-89C8-3E09F2386A9D}" destId="{E615C9A1-1D93-4729-A32B-0A87159D9A46}" srcOrd="1" destOrd="0" presId="urn:microsoft.com/office/officeart/2008/layout/LinedList"/>
    <dgm:cxn modelId="{6E6DADDB-17DB-4A08-B655-15F59E5B742C}" type="presParOf" srcId="{2C990B57-DDC9-480A-82D1-69F0BBA15EB7}" destId="{0C23DECE-7B5E-42C2-BDC6-94EC925E0D14}" srcOrd="2" destOrd="0" presId="urn:microsoft.com/office/officeart/2008/layout/LinedList"/>
    <dgm:cxn modelId="{CC3DBD8D-4ADA-461D-A740-C5A327667F4A}" type="presParOf" srcId="{2C990B57-DDC9-480A-82D1-69F0BBA15EB7}" destId="{38FC7ED9-C0C1-4A85-B2F4-1A94B9A5ED7A}" srcOrd="3" destOrd="0" presId="urn:microsoft.com/office/officeart/2008/layout/LinedList"/>
    <dgm:cxn modelId="{7E54224E-F286-46DF-B0B1-E111D134BDC9}" type="presParOf" srcId="{38FC7ED9-C0C1-4A85-B2F4-1A94B9A5ED7A}" destId="{78C59FCA-7211-4648-AA19-74FCDEF8E4AD}" srcOrd="0" destOrd="0" presId="urn:microsoft.com/office/officeart/2008/layout/LinedList"/>
    <dgm:cxn modelId="{25B050AB-5B51-483B-99D7-FE200D99F472}" type="presParOf" srcId="{38FC7ED9-C0C1-4A85-B2F4-1A94B9A5ED7A}" destId="{A5DE31AD-738A-4296-AA70-DF3430EA62C1}" srcOrd="1" destOrd="0" presId="urn:microsoft.com/office/officeart/2008/layout/LinedList"/>
    <dgm:cxn modelId="{E58D3E03-71CA-48C5-8107-56E1D518EEA7}" type="presParOf" srcId="{2C990B57-DDC9-480A-82D1-69F0BBA15EB7}" destId="{25807A2E-CB29-4613-9DE0-8F183DE3BEF7}" srcOrd="4" destOrd="0" presId="urn:microsoft.com/office/officeart/2008/layout/LinedList"/>
    <dgm:cxn modelId="{0F3D51CA-C4AC-4165-8664-B2845DEE7C9A}" type="presParOf" srcId="{2C990B57-DDC9-480A-82D1-69F0BBA15EB7}" destId="{FC6DE96B-AD83-4FE9-A9A3-AD92E21EABC7}" srcOrd="5" destOrd="0" presId="urn:microsoft.com/office/officeart/2008/layout/LinedList"/>
    <dgm:cxn modelId="{0BC8D4D0-E2F6-4ED7-A27E-1EB2438920EA}" type="presParOf" srcId="{FC6DE96B-AD83-4FE9-A9A3-AD92E21EABC7}" destId="{A4231592-525A-4BF5-A26B-D361856D9F63}" srcOrd="0" destOrd="0" presId="urn:microsoft.com/office/officeart/2008/layout/LinedList"/>
    <dgm:cxn modelId="{B1F76B7D-B5A8-4350-AE90-78F3848D3C77}" type="presParOf" srcId="{FC6DE96B-AD83-4FE9-A9A3-AD92E21EABC7}" destId="{6CEE32EE-D04E-45F7-8BEA-9A37D98A44B7}" srcOrd="1" destOrd="0" presId="urn:microsoft.com/office/officeart/2008/layout/LinedList"/>
    <dgm:cxn modelId="{FEB5D598-7EE7-4B0A-938F-FA02BEA1F7F6}" type="presParOf" srcId="{2C990B57-DDC9-480A-82D1-69F0BBA15EB7}" destId="{5D97E7D0-E387-481E-A73F-5437BB5EF479}" srcOrd="6" destOrd="0" presId="urn:microsoft.com/office/officeart/2008/layout/LinedList"/>
    <dgm:cxn modelId="{1412D39F-9C13-41FA-B843-4E0228073AF1}" type="presParOf" srcId="{2C990B57-DDC9-480A-82D1-69F0BBA15EB7}" destId="{458BEFB9-B721-4181-8E7A-30178AD14AD1}" srcOrd="7" destOrd="0" presId="urn:microsoft.com/office/officeart/2008/layout/LinedList"/>
    <dgm:cxn modelId="{5D623274-BF51-4C98-9EE1-71B93FB0DF76}" type="presParOf" srcId="{458BEFB9-B721-4181-8E7A-30178AD14AD1}" destId="{9CF2B93E-B0F0-46CC-9E27-B3B8F4BD0529}" srcOrd="0" destOrd="0" presId="urn:microsoft.com/office/officeart/2008/layout/LinedList"/>
    <dgm:cxn modelId="{BD19B05A-0B03-4D8E-B002-F5D4B4017994}" type="presParOf" srcId="{458BEFB9-B721-4181-8E7A-30178AD14AD1}" destId="{23DD615B-2EF6-4D49-98FE-349247236B82}" srcOrd="1" destOrd="0" presId="urn:microsoft.com/office/officeart/2008/layout/LinedList"/>
    <dgm:cxn modelId="{1E30ADDF-D96D-4C6D-AEBF-3829AA1AE34C}" type="presParOf" srcId="{2C990B57-DDC9-480A-82D1-69F0BBA15EB7}" destId="{59FF802B-D44E-44A9-9836-86B16CD5937B}" srcOrd="8" destOrd="0" presId="urn:microsoft.com/office/officeart/2008/layout/LinedList"/>
    <dgm:cxn modelId="{A01BBCFE-F988-4429-8686-E504D9B88184}" type="presParOf" srcId="{2C990B57-DDC9-480A-82D1-69F0BBA15EB7}" destId="{ED134983-6A0D-473C-9DE5-D13848A4DA4F}" srcOrd="9" destOrd="0" presId="urn:microsoft.com/office/officeart/2008/layout/LinedList"/>
    <dgm:cxn modelId="{2DC9DBED-5408-476A-AC96-147A5C3AF72C}" type="presParOf" srcId="{ED134983-6A0D-473C-9DE5-D13848A4DA4F}" destId="{2419CC3F-8FE4-4B80-BE42-ACCD6FA150EB}" srcOrd="0" destOrd="0" presId="urn:microsoft.com/office/officeart/2008/layout/LinedList"/>
    <dgm:cxn modelId="{5EA487BB-453D-4C91-A8DD-78CD547E9B3C}" type="presParOf" srcId="{ED134983-6A0D-473C-9DE5-D13848A4DA4F}" destId="{3329A20F-81F6-40C9-BC5A-18B11797CA3B}" srcOrd="1" destOrd="0" presId="urn:microsoft.com/office/officeart/2008/layout/LinedList"/>
    <dgm:cxn modelId="{127B9BD2-EE5B-4879-BC49-EAD8A07C8526}" type="presParOf" srcId="{2C990B57-DDC9-480A-82D1-69F0BBA15EB7}" destId="{E7405E2D-22F0-47AC-B1E3-51FF534DBFE4}" srcOrd="10" destOrd="0" presId="urn:microsoft.com/office/officeart/2008/layout/LinedList"/>
    <dgm:cxn modelId="{C9B234FD-621F-402A-906B-6D6E2D2D9237}" type="presParOf" srcId="{2C990B57-DDC9-480A-82D1-69F0BBA15EB7}" destId="{B0085FDF-0978-4CE9-BF57-952A357923B9}" srcOrd="11" destOrd="0" presId="urn:microsoft.com/office/officeart/2008/layout/LinedList"/>
    <dgm:cxn modelId="{EFEB7E07-21D1-4961-A449-6F0E4DC53FED}" type="presParOf" srcId="{B0085FDF-0978-4CE9-BF57-952A357923B9}" destId="{3A330FF4-EA27-4C98-BFF6-AB2ED6C65996}" srcOrd="0" destOrd="0" presId="urn:microsoft.com/office/officeart/2008/layout/LinedList"/>
    <dgm:cxn modelId="{905C7C1C-8D3C-4187-BF11-531714A81DE9}" type="presParOf" srcId="{B0085FDF-0978-4CE9-BF57-952A357923B9}" destId="{DC677799-275C-4539-A501-2C4F760589F9}" srcOrd="1" destOrd="0" presId="urn:microsoft.com/office/officeart/2008/layout/LinedList"/>
    <dgm:cxn modelId="{FBCD635B-444B-4FFC-9FF4-2D118E005212}" type="presParOf" srcId="{2C990B57-DDC9-480A-82D1-69F0BBA15EB7}" destId="{87EB90D7-072A-4E7C-A27F-CCDBB8C05A38}" srcOrd="12" destOrd="0" presId="urn:microsoft.com/office/officeart/2008/layout/LinedList"/>
    <dgm:cxn modelId="{9FF0371C-12B6-4983-906B-36B413DAED59}" type="presParOf" srcId="{2C990B57-DDC9-480A-82D1-69F0BBA15EB7}" destId="{E4E699E7-8561-4CF8-965C-B95A015167EC}" srcOrd="13" destOrd="0" presId="urn:microsoft.com/office/officeart/2008/layout/LinedList"/>
    <dgm:cxn modelId="{C76E9F25-9F83-44DE-B3A6-600559078E72}" type="presParOf" srcId="{E4E699E7-8561-4CF8-965C-B95A015167EC}" destId="{7B5F84C6-7FB5-405E-8ACE-018EA0F8BD0D}" srcOrd="0" destOrd="0" presId="urn:microsoft.com/office/officeart/2008/layout/LinedList"/>
    <dgm:cxn modelId="{0434D749-751E-4773-B4C7-D574712907A6}" type="presParOf" srcId="{E4E699E7-8561-4CF8-965C-B95A015167EC}" destId="{C67A5461-D7D0-47BA-9865-5BA893E94365}" srcOrd="1" destOrd="0" presId="urn:microsoft.com/office/officeart/2008/layout/LinedList"/>
    <dgm:cxn modelId="{1DAB4B34-6A56-4988-A693-1F65CE8D6BF9}" type="presParOf" srcId="{2C990B57-DDC9-480A-82D1-69F0BBA15EB7}" destId="{AABEE993-309C-42F0-880B-69CC4C21D87E}" srcOrd="14" destOrd="0" presId="urn:microsoft.com/office/officeart/2008/layout/LinedList"/>
    <dgm:cxn modelId="{40341104-7D48-47C4-811D-90B82FFBCBE3}" type="presParOf" srcId="{2C990B57-DDC9-480A-82D1-69F0BBA15EB7}" destId="{4A39B878-4ACB-4013-9FD3-ABB8DBC5AFD0}" srcOrd="15" destOrd="0" presId="urn:microsoft.com/office/officeart/2008/layout/LinedList"/>
    <dgm:cxn modelId="{625CEFF5-28BC-48B3-8AE7-B5B6BC54BF61}" type="presParOf" srcId="{4A39B878-4ACB-4013-9FD3-ABB8DBC5AFD0}" destId="{041DDC59-79B0-40B3-81CD-23A07CD8E455}" srcOrd="0" destOrd="0" presId="urn:microsoft.com/office/officeart/2008/layout/LinedList"/>
    <dgm:cxn modelId="{56755DB2-890A-4F14-911B-D25F604C2B39}" type="presParOf" srcId="{4A39B878-4ACB-4013-9FD3-ABB8DBC5AFD0}" destId="{37F42A5D-C3EB-40C6-A4B6-A020B15D022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99BBAA-6767-4E55-8A8D-1A439D7D537E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177E407-BF4F-4216-B045-5603DFA44A3A}">
      <dgm:prSet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en-US" b="1" u="sng" dirty="0"/>
            <a:t>Public Involvement</a:t>
          </a:r>
          <a:endParaRPr lang="en-US" dirty="0"/>
        </a:p>
      </dgm:t>
    </dgm:pt>
    <dgm:pt modelId="{377B33A7-409B-4631-BE33-8437E08B0D62}" type="parTrans" cxnId="{1EB9763F-63FD-444B-80AA-B819372888B0}">
      <dgm:prSet/>
      <dgm:spPr/>
      <dgm:t>
        <a:bodyPr/>
        <a:lstStyle/>
        <a:p>
          <a:endParaRPr lang="en-US"/>
        </a:p>
      </dgm:t>
    </dgm:pt>
    <dgm:pt modelId="{FE9A31D1-B49E-4064-B4B3-DC2C72E3F932}" type="sibTrans" cxnId="{1EB9763F-63FD-444B-80AA-B819372888B0}">
      <dgm:prSet/>
      <dgm:spPr/>
      <dgm:t>
        <a:bodyPr/>
        <a:lstStyle/>
        <a:p>
          <a:endParaRPr lang="en-US"/>
        </a:p>
      </dgm:t>
    </dgm:pt>
    <dgm:pt modelId="{229280E6-CADB-4C09-AD3D-F073A0747B70}">
      <dgm:prSet custT="1"/>
      <dgm:spPr>
        <a:ln>
          <a:solidFill>
            <a:srgbClr val="00B0F0"/>
          </a:solidFill>
        </a:ln>
      </dgm:spPr>
      <dgm:t>
        <a:bodyPr/>
        <a:lstStyle/>
        <a:p>
          <a:r>
            <a:rPr lang="en-US" sz="2000" dirty="0"/>
            <a:t>Public Involvement Plan (PIP) in accordance w/PD&amp;E Manual</a:t>
          </a:r>
        </a:p>
      </dgm:t>
    </dgm:pt>
    <dgm:pt modelId="{BB933AFC-8BDB-40A5-BA9B-868520485E33}" type="parTrans" cxnId="{D6124E9E-2AAD-4FF5-BE1B-514276A2E467}">
      <dgm:prSet/>
      <dgm:spPr/>
      <dgm:t>
        <a:bodyPr/>
        <a:lstStyle/>
        <a:p>
          <a:endParaRPr lang="en-US"/>
        </a:p>
      </dgm:t>
    </dgm:pt>
    <dgm:pt modelId="{766331E5-56BD-4442-8D3E-F365417EED31}" type="sibTrans" cxnId="{D6124E9E-2AAD-4FF5-BE1B-514276A2E467}">
      <dgm:prSet/>
      <dgm:spPr/>
      <dgm:t>
        <a:bodyPr/>
        <a:lstStyle/>
        <a:p>
          <a:endParaRPr lang="en-US"/>
        </a:p>
      </dgm:t>
    </dgm:pt>
    <dgm:pt modelId="{1AF4E412-92E9-4477-AA01-1CD10CB03338}">
      <dgm:prSet custT="1"/>
      <dgm:spPr>
        <a:ln>
          <a:solidFill>
            <a:srgbClr val="00B0F0"/>
          </a:solidFill>
        </a:ln>
      </dgm:spPr>
      <dgm:t>
        <a:bodyPr/>
        <a:lstStyle/>
        <a:p>
          <a:r>
            <a:rPr lang="en-US" sz="2000" dirty="0"/>
            <a:t>Advance notification and transmittal letter</a:t>
          </a:r>
        </a:p>
      </dgm:t>
    </dgm:pt>
    <dgm:pt modelId="{0A99CDAA-2617-49E9-8F32-6EF51AE1ACA7}" type="parTrans" cxnId="{F5AA80AA-5002-4670-963B-3517461ED886}">
      <dgm:prSet/>
      <dgm:spPr/>
      <dgm:t>
        <a:bodyPr/>
        <a:lstStyle/>
        <a:p>
          <a:endParaRPr lang="en-US"/>
        </a:p>
      </dgm:t>
    </dgm:pt>
    <dgm:pt modelId="{35800401-E511-48CD-8933-7D36F2857745}" type="sibTrans" cxnId="{F5AA80AA-5002-4670-963B-3517461ED886}">
      <dgm:prSet/>
      <dgm:spPr/>
      <dgm:t>
        <a:bodyPr/>
        <a:lstStyle/>
        <a:p>
          <a:endParaRPr lang="en-US"/>
        </a:p>
      </dgm:t>
    </dgm:pt>
    <dgm:pt modelId="{62FFEFE7-9973-4240-A89D-F9731309DB7F}">
      <dgm:prSet custT="1"/>
      <dgm:spPr>
        <a:ln>
          <a:solidFill>
            <a:srgbClr val="00B0F0"/>
          </a:solidFill>
        </a:ln>
      </dgm:spPr>
      <dgm:t>
        <a:bodyPr/>
        <a:lstStyle/>
        <a:p>
          <a:r>
            <a:rPr lang="en-US" sz="2000" dirty="0"/>
            <a:t>Public Meetings:</a:t>
          </a:r>
        </a:p>
      </dgm:t>
    </dgm:pt>
    <dgm:pt modelId="{401034A5-86DC-4327-A653-38B245121E8B}" type="parTrans" cxnId="{F87171C0-2AC0-44BE-A257-24F84AB79B0B}">
      <dgm:prSet/>
      <dgm:spPr/>
      <dgm:t>
        <a:bodyPr/>
        <a:lstStyle/>
        <a:p>
          <a:endParaRPr lang="en-US"/>
        </a:p>
      </dgm:t>
    </dgm:pt>
    <dgm:pt modelId="{B275784B-F5BF-46C3-B1BC-7798D29EA6D1}" type="sibTrans" cxnId="{F87171C0-2AC0-44BE-A257-24F84AB79B0B}">
      <dgm:prSet/>
      <dgm:spPr/>
      <dgm:t>
        <a:bodyPr/>
        <a:lstStyle/>
        <a:p>
          <a:endParaRPr lang="en-US"/>
        </a:p>
      </dgm:t>
    </dgm:pt>
    <dgm:pt modelId="{01E9103B-8A5E-4E4A-A855-1AAC88C2EA35}">
      <dgm:prSet custT="1"/>
      <dgm:spPr>
        <a:ln>
          <a:solidFill>
            <a:srgbClr val="00B0F0"/>
          </a:solidFill>
        </a:ln>
      </dgm:spPr>
      <dgm:t>
        <a:bodyPr/>
        <a:lstStyle/>
        <a:p>
          <a:r>
            <a:rPr lang="en-US" sz="2000" dirty="0"/>
            <a:t>Minimum one public meeting</a:t>
          </a:r>
        </a:p>
      </dgm:t>
    </dgm:pt>
    <dgm:pt modelId="{25D3E47B-0EFD-4B02-A671-128AE61C2B4F}" type="parTrans" cxnId="{9A2BCB70-C388-4ED4-AD7B-CB79CEFDB503}">
      <dgm:prSet/>
      <dgm:spPr/>
      <dgm:t>
        <a:bodyPr/>
        <a:lstStyle/>
        <a:p>
          <a:endParaRPr lang="en-US"/>
        </a:p>
      </dgm:t>
    </dgm:pt>
    <dgm:pt modelId="{25FB6637-C0D9-4097-A157-44FC795B74E8}" type="sibTrans" cxnId="{9A2BCB70-C388-4ED4-AD7B-CB79CEFDB503}">
      <dgm:prSet/>
      <dgm:spPr/>
      <dgm:t>
        <a:bodyPr/>
        <a:lstStyle/>
        <a:p>
          <a:endParaRPr lang="en-US"/>
        </a:p>
      </dgm:t>
    </dgm:pt>
    <dgm:pt modelId="{ECCAF227-6E01-4E5A-A437-248D9E27920B}">
      <dgm:prSet custT="1"/>
      <dgm:spPr>
        <a:ln>
          <a:solidFill>
            <a:srgbClr val="00B0F0"/>
          </a:solidFill>
        </a:ln>
      </dgm:spPr>
      <dgm:t>
        <a:bodyPr/>
        <a:lstStyle/>
        <a:p>
          <a:r>
            <a:rPr lang="en-US" sz="2000" dirty="0"/>
            <a:t>Minimum one public hearing</a:t>
          </a:r>
        </a:p>
      </dgm:t>
    </dgm:pt>
    <dgm:pt modelId="{541C4BF5-5AB6-4CA7-8F0A-663DDBB2578C}" type="parTrans" cxnId="{5AC6CEC1-918F-4CCA-BC47-AFF19D3D30D3}">
      <dgm:prSet/>
      <dgm:spPr/>
      <dgm:t>
        <a:bodyPr/>
        <a:lstStyle/>
        <a:p>
          <a:endParaRPr lang="en-US"/>
        </a:p>
      </dgm:t>
    </dgm:pt>
    <dgm:pt modelId="{4AEC5DEA-65F6-46F3-BF8B-C031A352E418}" type="sibTrans" cxnId="{5AC6CEC1-918F-4CCA-BC47-AFF19D3D30D3}">
      <dgm:prSet/>
      <dgm:spPr/>
      <dgm:t>
        <a:bodyPr/>
        <a:lstStyle/>
        <a:p>
          <a:endParaRPr lang="en-US"/>
        </a:p>
      </dgm:t>
    </dgm:pt>
    <dgm:pt modelId="{560A1AFA-FA15-4CFC-A080-01BB931D6A17}">
      <dgm:prSet custT="1"/>
      <dgm:spPr>
        <a:ln>
          <a:solidFill>
            <a:srgbClr val="00B0F0"/>
          </a:solidFill>
        </a:ln>
      </dgm:spPr>
      <dgm:t>
        <a:bodyPr/>
        <a:lstStyle/>
        <a:p>
          <a:r>
            <a:rPr lang="en-US" sz="2000" dirty="0"/>
            <a:t>Develop list of stakeholders</a:t>
          </a:r>
        </a:p>
      </dgm:t>
    </dgm:pt>
    <dgm:pt modelId="{D00E8367-897D-4D34-80E6-F648C2C94E53}" type="parTrans" cxnId="{0A566BD6-AF0B-412E-BE73-206989C4BF59}">
      <dgm:prSet/>
      <dgm:spPr/>
      <dgm:t>
        <a:bodyPr/>
        <a:lstStyle/>
        <a:p>
          <a:endParaRPr lang="en-US"/>
        </a:p>
      </dgm:t>
    </dgm:pt>
    <dgm:pt modelId="{D941A24B-5CFC-4B0F-BE79-9080DEDEF793}" type="sibTrans" cxnId="{0A566BD6-AF0B-412E-BE73-206989C4BF59}">
      <dgm:prSet/>
      <dgm:spPr/>
      <dgm:t>
        <a:bodyPr/>
        <a:lstStyle/>
        <a:p>
          <a:endParaRPr lang="en-US"/>
        </a:p>
      </dgm:t>
    </dgm:pt>
    <dgm:pt modelId="{C3474D34-DADD-4771-9500-6C9C07394807}">
      <dgm:prSet custT="1"/>
      <dgm:spPr>
        <a:ln>
          <a:solidFill>
            <a:srgbClr val="00B0F0"/>
          </a:solidFill>
        </a:ln>
      </dgm:spPr>
      <dgm:t>
        <a:bodyPr/>
        <a:lstStyle/>
        <a:p>
          <a:r>
            <a:rPr lang="en-US" sz="2000" dirty="0"/>
            <a:t>Renderings and animation</a:t>
          </a:r>
        </a:p>
      </dgm:t>
    </dgm:pt>
    <dgm:pt modelId="{02F3F726-58D7-4676-AF7D-5437BD88C0FD}" type="parTrans" cxnId="{3BF0DC8C-DD77-42F4-9D4E-4E0BFA37B3C4}">
      <dgm:prSet/>
      <dgm:spPr/>
      <dgm:t>
        <a:bodyPr/>
        <a:lstStyle/>
        <a:p>
          <a:endParaRPr lang="en-US"/>
        </a:p>
      </dgm:t>
    </dgm:pt>
    <dgm:pt modelId="{D2783B84-ED71-44F2-A387-8267E900CBB8}" type="sibTrans" cxnId="{3BF0DC8C-DD77-42F4-9D4E-4E0BFA37B3C4}">
      <dgm:prSet/>
      <dgm:spPr/>
      <dgm:t>
        <a:bodyPr/>
        <a:lstStyle/>
        <a:p>
          <a:endParaRPr lang="en-US"/>
        </a:p>
      </dgm:t>
    </dgm:pt>
    <dgm:pt modelId="{B4F1CFCC-FBCE-428D-8FA6-50EE9AC4C517}">
      <dgm:prSet custT="1"/>
      <dgm:spPr>
        <a:ln>
          <a:solidFill>
            <a:srgbClr val="00B0F0"/>
          </a:solidFill>
        </a:ln>
      </dgm:spPr>
      <dgm:t>
        <a:bodyPr/>
        <a:lstStyle/>
        <a:p>
          <a:r>
            <a:rPr lang="en-US" sz="2000" dirty="0"/>
            <a:t>Legal ads, notices, informational material, news releases, mail outs, court reporting, responses to stakeholders</a:t>
          </a:r>
        </a:p>
      </dgm:t>
    </dgm:pt>
    <dgm:pt modelId="{31824287-CB77-466E-8954-BFB3FA9AEA22}" type="parTrans" cxnId="{1DBB4262-4A14-4971-BA0A-427DBF769463}">
      <dgm:prSet/>
      <dgm:spPr/>
      <dgm:t>
        <a:bodyPr/>
        <a:lstStyle/>
        <a:p>
          <a:endParaRPr lang="en-US"/>
        </a:p>
      </dgm:t>
    </dgm:pt>
    <dgm:pt modelId="{81DE71AB-A77B-414A-9F76-B1C2E99652EE}" type="sibTrans" cxnId="{1DBB4262-4A14-4971-BA0A-427DBF769463}">
      <dgm:prSet/>
      <dgm:spPr/>
      <dgm:t>
        <a:bodyPr/>
        <a:lstStyle/>
        <a:p>
          <a:endParaRPr lang="en-US"/>
        </a:p>
      </dgm:t>
    </dgm:pt>
    <dgm:pt modelId="{ACF5795E-7609-443A-BA1E-BDA0FED7E57F}">
      <dgm:prSet custT="1"/>
      <dgm:spPr>
        <a:ln>
          <a:solidFill>
            <a:srgbClr val="00B0F0"/>
          </a:solidFill>
        </a:ln>
      </dgm:spPr>
      <dgm:t>
        <a:bodyPr/>
        <a:lstStyle/>
        <a:p>
          <a:r>
            <a:rPr lang="en-US" sz="2000" dirty="0"/>
            <a:t>Meeting coordination; identify/reserve venue, set up, tear down, meeting notes, agendas, presentations, seating, sound, audio/visual equipment, displays </a:t>
          </a:r>
        </a:p>
      </dgm:t>
    </dgm:pt>
    <dgm:pt modelId="{DDCAC9BB-4E8C-451D-8D95-B28C76815E49}" type="parTrans" cxnId="{AB4C9456-FF14-41BB-B33E-DD4BD3E89C21}">
      <dgm:prSet/>
      <dgm:spPr/>
      <dgm:t>
        <a:bodyPr/>
        <a:lstStyle/>
        <a:p>
          <a:endParaRPr lang="en-US"/>
        </a:p>
      </dgm:t>
    </dgm:pt>
    <dgm:pt modelId="{F92D066F-B613-4820-B06F-3498F6858DDA}" type="sibTrans" cxnId="{AB4C9456-FF14-41BB-B33E-DD4BD3E89C21}">
      <dgm:prSet/>
      <dgm:spPr/>
      <dgm:t>
        <a:bodyPr/>
        <a:lstStyle/>
        <a:p>
          <a:endParaRPr lang="en-US"/>
        </a:p>
      </dgm:t>
    </dgm:pt>
    <dgm:pt modelId="{2F57E70A-B85E-4FC3-B8D5-BBE69A4EE1BC}">
      <dgm:prSet custT="1"/>
      <dgm:spPr>
        <a:ln>
          <a:solidFill>
            <a:srgbClr val="00B0F0"/>
          </a:solidFill>
        </a:ln>
      </dgm:spPr>
      <dgm:t>
        <a:bodyPr/>
        <a:lstStyle/>
        <a:p>
          <a:r>
            <a:rPr lang="en-US" sz="2000" dirty="0"/>
            <a:t>Additional stakeholder/small group meetings as needed</a:t>
          </a:r>
        </a:p>
      </dgm:t>
    </dgm:pt>
    <dgm:pt modelId="{1FD41838-1EAD-49B2-80FA-C4EE3DFEEE5D}" type="parTrans" cxnId="{93EBA31E-42ED-413C-A100-04BFB9FD9B98}">
      <dgm:prSet/>
      <dgm:spPr/>
      <dgm:t>
        <a:bodyPr/>
        <a:lstStyle/>
        <a:p>
          <a:endParaRPr lang="en-US"/>
        </a:p>
      </dgm:t>
    </dgm:pt>
    <dgm:pt modelId="{08528350-8DCB-49C2-A271-2BE971622E26}" type="sibTrans" cxnId="{93EBA31E-42ED-413C-A100-04BFB9FD9B98}">
      <dgm:prSet/>
      <dgm:spPr/>
      <dgm:t>
        <a:bodyPr/>
        <a:lstStyle/>
        <a:p>
          <a:endParaRPr lang="en-US"/>
        </a:p>
      </dgm:t>
    </dgm:pt>
    <dgm:pt modelId="{97907BC2-4EF9-451F-BFBE-656563C0EA2D}" type="pres">
      <dgm:prSet presAssocID="{F199BBAA-6767-4E55-8A8D-1A439D7D537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4A399E-D861-4072-9B45-91E70483A85A}" type="pres">
      <dgm:prSet presAssocID="{9177E407-BF4F-4216-B045-5603DFA44A3A}" presName="composite" presStyleCnt="0"/>
      <dgm:spPr/>
    </dgm:pt>
    <dgm:pt modelId="{8FBDEEC0-3E4C-4DCC-8FE6-665C66D7AA2D}" type="pres">
      <dgm:prSet presAssocID="{9177E407-BF4F-4216-B045-5603DFA44A3A}" presName="parentText" presStyleLbl="alignNode1" presStyleIdx="0" presStyleCnt="1" custLinFactNeighborX="-3127" custLinFactNeighborY="-121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E9188-C672-4AEA-B84A-2A10F453C03F}" type="pres">
      <dgm:prSet presAssocID="{9177E407-BF4F-4216-B045-5603DFA44A3A}" presName="descendantText" presStyleLbl="alignAcc1" presStyleIdx="0" presStyleCnt="1" custScaleY="2067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8E7D44-6DD5-4A9C-939A-237690669297}" type="presOf" srcId="{C3474D34-DADD-4771-9500-6C9C07394807}" destId="{353E9188-C672-4AEA-B84A-2A10F453C03F}" srcOrd="0" destOrd="7" presId="urn:microsoft.com/office/officeart/2005/8/layout/chevron2"/>
    <dgm:cxn modelId="{93EBA31E-42ED-413C-A100-04BFB9FD9B98}" srcId="{62FFEFE7-9973-4240-A89D-F9731309DB7F}" destId="{2F57E70A-B85E-4FC3-B8D5-BBE69A4EE1BC}" srcOrd="2" destOrd="0" parTransId="{1FD41838-1EAD-49B2-80FA-C4EE3DFEEE5D}" sibTransId="{08528350-8DCB-49C2-A271-2BE971622E26}"/>
    <dgm:cxn modelId="{9A2BCB70-C388-4ED4-AD7B-CB79CEFDB503}" srcId="{62FFEFE7-9973-4240-A89D-F9731309DB7F}" destId="{01E9103B-8A5E-4E4A-A855-1AAC88C2EA35}" srcOrd="0" destOrd="0" parTransId="{25D3E47B-0EFD-4B02-A671-128AE61C2B4F}" sibTransId="{25FB6637-C0D9-4097-A157-44FC795B74E8}"/>
    <dgm:cxn modelId="{1EB9763F-63FD-444B-80AA-B819372888B0}" srcId="{F199BBAA-6767-4E55-8A8D-1A439D7D537E}" destId="{9177E407-BF4F-4216-B045-5603DFA44A3A}" srcOrd="0" destOrd="0" parTransId="{377B33A7-409B-4631-BE33-8437E08B0D62}" sibTransId="{FE9A31D1-B49E-4064-B4B3-DC2C72E3F932}"/>
    <dgm:cxn modelId="{3306EED3-8B3B-4844-8699-BC15C92F7246}" type="presOf" srcId="{9177E407-BF4F-4216-B045-5603DFA44A3A}" destId="{8FBDEEC0-3E4C-4DCC-8FE6-665C66D7AA2D}" srcOrd="0" destOrd="0" presId="urn:microsoft.com/office/officeart/2005/8/layout/chevron2"/>
    <dgm:cxn modelId="{1DCC9949-D329-4384-97CB-53899AE77C87}" type="presOf" srcId="{B4F1CFCC-FBCE-428D-8FA6-50EE9AC4C517}" destId="{353E9188-C672-4AEA-B84A-2A10F453C03F}" srcOrd="0" destOrd="8" presId="urn:microsoft.com/office/officeart/2005/8/layout/chevron2"/>
    <dgm:cxn modelId="{5AC6CEC1-918F-4CCA-BC47-AFF19D3D30D3}" srcId="{62FFEFE7-9973-4240-A89D-F9731309DB7F}" destId="{ECCAF227-6E01-4E5A-A437-248D9E27920B}" srcOrd="1" destOrd="0" parTransId="{541C4BF5-5AB6-4CA7-8F0A-663DDBB2578C}" sibTransId="{4AEC5DEA-65F6-46F3-BF8B-C031A352E418}"/>
    <dgm:cxn modelId="{F5AA80AA-5002-4670-963B-3517461ED886}" srcId="{229280E6-CADB-4C09-AD3D-F073A0747B70}" destId="{1AF4E412-92E9-4477-AA01-1CD10CB03338}" srcOrd="0" destOrd="0" parTransId="{0A99CDAA-2617-49E9-8F32-6EF51AE1ACA7}" sibTransId="{35800401-E511-48CD-8933-7D36F2857745}"/>
    <dgm:cxn modelId="{72E6ACDD-1F0E-4841-81B1-9152DC1F9B25}" type="presOf" srcId="{62FFEFE7-9973-4240-A89D-F9731309DB7F}" destId="{353E9188-C672-4AEA-B84A-2A10F453C03F}" srcOrd="0" destOrd="2" presId="urn:microsoft.com/office/officeart/2005/8/layout/chevron2"/>
    <dgm:cxn modelId="{5E7A6AD0-30B3-48EA-964E-E1C7EC6EF8CA}" type="presOf" srcId="{2F57E70A-B85E-4FC3-B8D5-BBE69A4EE1BC}" destId="{353E9188-C672-4AEA-B84A-2A10F453C03F}" srcOrd="0" destOrd="5" presId="urn:microsoft.com/office/officeart/2005/8/layout/chevron2"/>
    <dgm:cxn modelId="{1DBB4262-4A14-4971-BA0A-427DBF769463}" srcId="{9177E407-BF4F-4216-B045-5603DFA44A3A}" destId="{B4F1CFCC-FBCE-428D-8FA6-50EE9AC4C517}" srcOrd="4" destOrd="0" parTransId="{31824287-CB77-466E-8954-BFB3FA9AEA22}" sibTransId="{81DE71AB-A77B-414A-9F76-B1C2E99652EE}"/>
    <dgm:cxn modelId="{3BF0DC8C-DD77-42F4-9D4E-4E0BFA37B3C4}" srcId="{9177E407-BF4F-4216-B045-5603DFA44A3A}" destId="{C3474D34-DADD-4771-9500-6C9C07394807}" srcOrd="3" destOrd="0" parTransId="{02F3F726-58D7-4676-AF7D-5437BD88C0FD}" sibTransId="{D2783B84-ED71-44F2-A387-8267E900CBB8}"/>
    <dgm:cxn modelId="{1EA81496-ECA4-48FE-B441-F480C62FCCB5}" type="presOf" srcId="{ECCAF227-6E01-4E5A-A437-248D9E27920B}" destId="{353E9188-C672-4AEA-B84A-2A10F453C03F}" srcOrd="0" destOrd="4" presId="urn:microsoft.com/office/officeart/2005/8/layout/chevron2"/>
    <dgm:cxn modelId="{AB4C9456-FF14-41BB-B33E-DD4BD3E89C21}" srcId="{9177E407-BF4F-4216-B045-5603DFA44A3A}" destId="{ACF5795E-7609-443A-BA1E-BDA0FED7E57F}" srcOrd="5" destOrd="0" parTransId="{DDCAC9BB-4E8C-451D-8D95-B28C76815E49}" sibTransId="{F92D066F-B613-4820-B06F-3498F6858DDA}"/>
    <dgm:cxn modelId="{887BBD7E-6B57-45D4-8400-DDC0E6418C44}" type="presOf" srcId="{229280E6-CADB-4C09-AD3D-F073A0747B70}" destId="{353E9188-C672-4AEA-B84A-2A10F453C03F}" srcOrd="0" destOrd="0" presId="urn:microsoft.com/office/officeart/2005/8/layout/chevron2"/>
    <dgm:cxn modelId="{0313D9F9-8FCE-42F2-93BE-49DFE1B7477D}" type="presOf" srcId="{F199BBAA-6767-4E55-8A8D-1A439D7D537E}" destId="{97907BC2-4EF9-451F-BFBE-656563C0EA2D}" srcOrd="0" destOrd="0" presId="urn:microsoft.com/office/officeart/2005/8/layout/chevron2"/>
    <dgm:cxn modelId="{6E34B178-D84A-4389-BC41-FF8B4DEC330A}" type="presOf" srcId="{1AF4E412-92E9-4477-AA01-1CD10CB03338}" destId="{353E9188-C672-4AEA-B84A-2A10F453C03F}" srcOrd="0" destOrd="1" presId="urn:microsoft.com/office/officeart/2005/8/layout/chevron2"/>
    <dgm:cxn modelId="{D6124E9E-2AAD-4FF5-BE1B-514276A2E467}" srcId="{9177E407-BF4F-4216-B045-5603DFA44A3A}" destId="{229280E6-CADB-4C09-AD3D-F073A0747B70}" srcOrd="0" destOrd="0" parTransId="{BB933AFC-8BDB-40A5-BA9B-868520485E33}" sibTransId="{766331E5-56BD-4442-8D3E-F365417EED31}"/>
    <dgm:cxn modelId="{0A566BD6-AF0B-412E-BE73-206989C4BF59}" srcId="{9177E407-BF4F-4216-B045-5603DFA44A3A}" destId="{560A1AFA-FA15-4CFC-A080-01BB931D6A17}" srcOrd="2" destOrd="0" parTransId="{D00E8367-897D-4D34-80E6-F648C2C94E53}" sibTransId="{D941A24B-5CFC-4B0F-BE79-9080DEDEF793}"/>
    <dgm:cxn modelId="{05E1C9D1-14D6-4652-AD1D-36F15B928A14}" type="presOf" srcId="{ACF5795E-7609-443A-BA1E-BDA0FED7E57F}" destId="{353E9188-C672-4AEA-B84A-2A10F453C03F}" srcOrd="0" destOrd="9" presId="urn:microsoft.com/office/officeart/2005/8/layout/chevron2"/>
    <dgm:cxn modelId="{4B605AA5-ED1B-4DF4-B60A-D047C49DA2A2}" type="presOf" srcId="{01E9103B-8A5E-4E4A-A855-1AAC88C2EA35}" destId="{353E9188-C672-4AEA-B84A-2A10F453C03F}" srcOrd="0" destOrd="3" presId="urn:microsoft.com/office/officeart/2005/8/layout/chevron2"/>
    <dgm:cxn modelId="{F79C92FB-7128-456B-95A0-756822C5C0DF}" type="presOf" srcId="{560A1AFA-FA15-4CFC-A080-01BB931D6A17}" destId="{353E9188-C672-4AEA-B84A-2A10F453C03F}" srcOrd="0" destOrd="6" presId="urn:microsoft.com/office/officeart/2005/8/layout/chevron2"/>
    <dgm:cxn modelId="{F87171C0-2AC0-44BE-A257-24F84AB79B0B}" srcId="{9177E407-BF4F-4216-B045-5603DFA44A3A}" destId="{62FFEFE7-9973-4240-A89D-F9731309DB7F}" srcOrd="1" destOrd="0" parTransId="{401034A5-86DC-4327-A653-38B245121E8B}" sibTransId="{B275784B-F5BF-46C3-B1BC-7798D29EA6D1}"/>
    <dgm:cxn modelId="{B3D1259D-F148-4ED9-9BE3-1FEEC9B8B21F}" type="presParOf" srcId="{97907BC2-4EF9-451F-BFBE-656563C0EA2D}" destId="{734A399E-D861-4072-9B45-91E70483A85A}" srcOrd="0" destOrd="0" presId="urn:microsoft.com/office/officeart/2005/8/layout/chevron2"/>
    <dgm:cxn modelId="{CE4AD2FD-DDAF-4874-A9F1-75BEB7A44900}" type="presParOf" srcId="{734A399E-D861-4072-9B45-91E70483A85A}" destId="{8FBDEEC0-3E4C-4DCC-8FE6-665C66D7AA2D}" srcOrd="0" destOrd="0" presId="urn:microsoft.com/office/officeart/2005/8/layout/chevron2"/>
    <dgm:cxn modelId="{6B447A6D-917A-4F80-9D8C-C54B68F99FE7}" type="presParOf" srcId="{734A399E-D861-4072-9B45-91E70483A85A}" destId="{353E9188-C672-4AEA-B84A-2A10F453C03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99BBAA-6767-4E55-8A8D-1A439D7D537E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177E407-BF4F-4216-B045-5603DFA44A3A}">
      <dgm:prSet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en-US" b="1" u="sng" dirty="0"/>
            <a:t>Environmental  Analysis</a:t>
          </a:r>
          <a:endParaRPr lang="en-US" dirty="0"/>
        </a:p>
      </dgm:t>
    </dgm:pt>
    <dgm:pt modelId="{377B33A7-409B-4631-BE33-8437E08B0D62}" type="parTrans" cxnId="{1EB9763F-63FD-444B-80AA-B819372888B0}">
      <dgm:prSet/>
      <dgm:spPr/>
      <dgm:t>
        <a:bodyPr/>
        <a:lstStyle/>
        <a:p>
          <a:endParaRPr lang="en-US"/>
        </a:p>
      </dgm:t>
    </dgm:pt>
    <dgm:pt modelId="{FE9A31D1-B49E-4064-B4B3-DC2C72E3F932}" type="sibTrans" cxnId="{1EB9763F-63FD-444B-80AA-B819372888B0}">
      <dgm:prSet/>
      <dgm:spPr/>
      <dgm:t>
        <a:bodyPr/>
        <a:lstStyle/>
        <a:p>
          <a:endParaRPr lang="en-US"/>
        </a:p>
      </dgm:t>
    </dgm:pt>
    <dgm:pt modelId="{229280E6-CADB-4C09-AD3D-F073A0747B70}">
      <dgm:prSet custT="1"/>
      <dgm:spPr>
        <a:ln>
          <a:solidFill>
            <a:srgbClr val="00B050"/>
          </a:solidFill>
        </a:ln>
      </dgm:spPr>
      <dgm:t>
        <a:bodyPr/>
        <a:lstStyle/>
        <a:p>
          <a:pPr algn="l"/>
          <a:r>
            <a:rPr lang="en-US" altLang="en-US" sz="2500" dirty="0">
              <a:latin typeface="+mn-lt"/>
              <a:cs typeface="Arial" panose="020B0604020202020204" pitchFamily="34" charset="0"/>
            </a:rPr>
            <a:t>ETDM EST </a:t>
          </a:r>
          <a:endParaRPr lang="en-US" sz="2500" dirty="0">
            <a:latin typeface="+mn-lt"/>
          </a:endParaRPr>
        </a:p>
      </dgm:t>
    </dgm:pt>
    <dgm:pt modelId="{BB933AFC-8BDB-40A5-BA9B-868520485E33}" type="parTrans" cxnId="{D6124E9E-2AAD-4FF5-BE1B-514276A2E467}">
      <dgm:prSet/>
      <dgm:spPr/>
      <dgm:t>
        <a:bodyPr/>
        <a:lstStyle/>
        <a:p>
          <a:endParaRPr lang="en-US"/>
        </a:p>
      </dgm:t>
    </dgm:pt>
    <dgm:pt modelId="{766331E5-56BD-4442-8D3E-F365417EED31}" type="sibTrans" cxnId="{D6124E9E-2AAD-4FF5-BE1B-514276A2E467}">
      <dgm:prSet/>
      <dgm:spPr/>
      <dgm:t>
        <a:bodyPr/>
        <a:lstStyle/>
        <a:p>
          <a:endParaRPr lang="en-US"/>
        </a:p>
      </dgm:t>
    </dgm:pt>
    <dgm:pt modelId="{2A58F7AE-84D4-463F-8D16-3205836A592A}">
      <dgm:prSet custT="1"/>
      <dgm:spPr>
        <a:ln>
          <a:solidFill>
            <a:srgbClr val="00B050"/>
          </a:solidFill>
        </a:ln>
      </dgm:spPr>
      <dgm:t>
        <a:bodyPr/>
        <a:lstStyle/>
        <a:p>
          <a:pPr algn="l"/>
          <a:endParaRPr lang="en-US" altLang="en-US" sz="2300" dirty="0">
            <a:latin typeface="+mn-lt"/>
            <a:cs typeface="Arial" panose="020B0604020202020204" pitchFamily="34" charset="0"/>
          </a:endParaRPr>
        </a:p>
      </dgm:t>
    </dgm:pt>
    <dgm:pt modelId="{773E66AF-F6F2-4653-A655-26BBE136DAA9}" type="parTrans" cxnId="{7C9D4099-28FC-41BF-92DA-41838CD71E88}">
      <dgm:prSet/>
      <dgm:spPr/>
      <dgm:t>
        <a:bodyPr/>
        <a:lstStyle/>
        <a:p>
          <a:endParaRPr lang="en-US"/>
        </a:p>
      </dgm:t>
    </dgm:pt>
    <dgm:pt modelId="{F4EA2B9C-938B-4B69-B5DA-9484F1133072}" type="sibTrans" cxnId="{7C9D4099-28FC-41BF-92DA-41838CD71E88}">
      <dgm:prSet/>
      <dgm:spPr/>
      <dgm:t>
        <a:bodyPr/>
        <a:lstStyle/>
        <a:p>
          <a:endParaRPr lang="en-US"/>
        </a:p>
      </dgm:t>
    </dgm:pt>
    <dgm:pt modelId="{E1EA9211-F126-42DC-8253-C94EDF76D25F}">
      <dgm:prSet custT="1"/>
      <dgm:spPr>
        <a:ln>
          <a:solidFill>
            <a:srgbClr val="00B050"/>
          </a:solidFill>
        </a:ln>
      </dgm:spPr>
      <dgm:t>
        <a:bodyPr/>
        <a:lstStyle/>
        <a:p>
          <a:pPr algn="l"/>
          <a:r>
            <a:rPr lang="en-US" altLang="en-US" sz="2500" dirty="0">
              <a:latin typeface="+mn-lt"/>
              <a:cs typeface="Arial" panose="020B0604020202020204" pitchFamily="34" charset="0"/>
            </a:rPr>
            <a:t>Sociocultural Resources</a:t>
          </a:r>
        </a:p>
      </dgm:t>
    </dgm:pt>
    <dgm:pt modelId="{7785200F-B443-49DD-8A8D-53E241949B3B}" type="parTrans" cxnId="{9515369E-F054-489E-8D1F-F171E7A638E0}">
      <dgm:prSet/>
      <dgm:spPr/>
      <dgm:t>
        <a:bodyPr/>
        <a:lstStyle/>
        <a:p>
          <a:endParaRPr lang="en-US"/>
        </a:p>
      </dgm:t>
    </dgm:pt>
    <dgm:pt modelId="{85B3D188-E86A-4EB8-A6C6-4868E27851EC}" type="sibTrans" cxnId="{9515369E-F054-489E-8D1F-F171E7A638E0}">
      <dgm:prSet/>
      <dgm:spPr/>
      <dgm:t>
        <a:bodyPr/>
        <a:lstStyle/>
        <a:p>
          <a:endParaRPr lang="en-US"/>
        </a:p>
      </dgm:t>
    </dgm:pt>
    <dgm:pt modelId="{CD3733C6-0ADB-4F35-B806-FFA55C395DB9}">
      <dgm:prSet custT="1"/>
      <dgm:spPr>
        <a:ln>
          <a:solidFill>
            <a:srgbClr val="00B050"/>
          </a:solidFill>
        </a:ln>
      </dgm:spPr>
      <dgm:t>
        <a:bodyPr/>
        <a:lstStyle/>
        <a:p>
          <a:pPr algn="l"/>
          <a:r>
            <a:rPr lang="en-US" altLang="en-US" sz="2500" dirty="0">
              <a:latin typeface="+mn-lt"/>
              <a:cs typeface="Arial" panose="020B0604020202020204" pitchFamily="34" charset="0"/>
            </a:rPr>
            <a:t>Cultural Resources</a:t>
          </a:r>
        </a:p>
      </dgm:t>
    </dgm:pt>
    <dgm:pt modelId="{5BE637B6-B1B8-40DF-BFAC-6FEC52E08809}" type="parTrans" cxnId="{0968C7FB-5C51-4CF5-A6DA-53B1F01BD9FF}">
      <dgm:prSet/>
      <dgm:spPr/>
      <dgm:t>
        <a:bodyPr/>
        <a:lstStyle/>
        <a:p>
          <a:endParaRPr lang="en-US"/>
        </a:p>
      </dgm:t>
    </dgm:pt>
    <dgm:pt modelId="{4056D082-9417-45A3-963D-0EBE6563E1B0}" type="sibTrans" cxnId="{0968C7FB-5C51-4CF5-A6DA-53B1F01BD9FF}">
      <dgm:prSet/>
      <dgm:spPr/>
      <dgm:t>
        <a:bodyPr/>
        <a:lstStyle/>
        <a:p>
          <a:endParaRPr lang="en-US"/>
        </a:p>
      </dgm:t>
    </dgm:pt>
    <dgm:pt modelId="{35877800-F496-4A52-B10D-20C6345E2EAA}">
      <dgm:prSet custT="1"/>
      <dgm:spPr>
        <a:ln>
          <a:solidFill>
            <a:srgbClr val="00B050"/>
          </a:solidFill>
        </a:ln>
      </dgm:spPr>
      <dgm:t>
        <a:bodyPr/>
        <a:lstStyle/>
        <a:p>
          <a:pPr algn="l"/>
          <a:r>
            <a:rPr lang="en-US" altLang="en-US" sz="2500" dirty="0">
              <a:latin typeface="+mn-lt"/>
              <a:cs typeface="Arial" panose="020B0604020202020204" pitchFamily="34" charset="0"/>
            </a:rPr>
            <a:t>Natural Resource Evaluation</a:t>
          </a:r>
        </a:p>
      </dgm:t>
    </dgm:pt>
    <dgm:pt modelId="{0CE4D88C-E032-434A-8B09-131C124B2752}" type="parTrans" cxnId="{61955CA4-723A-4692-B9C1-4E5BE2BBDD43}">
      <dgm:prSet/>
      <dgm:spPr/>
      <dgm:t>
        <a:bodyPr/>
        <a:lstStyle/>
        <a:p>
          <a:endParaRPr lang="en-US"/>
        </a:p>
      </dgm:t>
    </dgm:pt>
    <dgm:pt modelId="{C6FA8BD0-5A83-4EC1-AA45-D439EAFBC584}" type="sibTrans" cxnId="{61955CA4-723A-4692-B9C1-4E5BE2BBDD43}">
      <dgm:prSet/>
      <dgm:spPr/>
      <dgm:t>
        <a:bodyPr/>
        <a:lstStyle/>
        <a:p>
          <a:endParaRPr lang="en-US"/>
        </a:p>
      </dgm:t>
    </dgm:pt>
    <dgm:pt modelId="{697FE21E-FFEF-4565-ACF8-0ACF5FC793EF}">
      <dgm:prSet custT="1"/>
      <dgm:spPr>
        <a:ln>
          <a:solidFill>
            <a:srgbClr val="00B050"/>
          </a:solidFill>
        </a:ln>
      </dgm:spPr>
      <dgm:t>
        <a:bodyPr/>
        <a:lstStyle/>
        <a:p>
          <a:pPr algn="l"/>
          <a:r>
            <a:rPr lang="en-US" altLang="en-US" sz="2500" dirty="0">
              <a:latin typeface="+mn-lt"/>
              <a:cs typeface="Arial" panose="020B0604020202020204" pitchFamily="34" charset="0"/>
            </a:rPr>
            <a:t>Noise </a:t>
          </a:r>
        </a:p>
      </dgm:t>
    </dgm:pt>
    <dgm:pt modelId="{C999CA14-9BD7-4A93-B765-96A33170C4DB}" type="parTrans" cxnId="{F9731E35-95BC-4D30-8D53-D0A630823D1B}">
      <dgm:prSet/>
      <dgm:spPr/>
      <dgm:t>
        <a:bodyPr/>
        <a:lstStyle/>
        <a:p>
          <a:endParaRPr lang="en-US"/>
        </a:p>
      </dgm:t>
    </dgm:pt>
    <dgm:pt modelId="{4E4B2027-C9BD-4197-91FB-0738824DE7CF}" type="sibTrans" cxnId="{F9731E35-95BC-4D30-8D53-D0A630823D1B}">
      <dgm:prSet/>
      <dgm:spPr/>
      <dgm:t>
        <a:bodyPr/>
        <a:lstStyle/>
        <a:p>
          <a:endParaRPr lang="en-US"/>
        </a:p>
      </dgm:t>
    </dgm:pt>
    <dgm:pt modelId="{ADBF2EF1-6C71-4550-AEBE-3CBE6E014630}">
      <dgm:prSet custT="1"/>
      <dgm:spPr>
        <a:ln>
          <a:solidFill>
            <a:srgbClr val="00B050"/>
          </a:solidFill>
        </a:ln>
      </dgm:spPr>
      <dgm:t>
        <a:bodyPr/>
        <a:lstStyle/>
        <a:p>
          <a:pPr algn="l"/>
          <a:r>
            <a:rPr lang="en-US" altLang="en-US" sz="2500" dirty="0">
              <a:latin typeface="+mn-lt"/>
              <a:cs typeface="Arial" panose="020B0604020202020204" pitchFamily="34" charset="0"/>
            </a:rPr>
            <a:t>Contamination</a:t>
          </a:r>
        </a:p>
      </dgm:t>
    </dgm:pt>
    <dgm:pt modelId="{F32BD026-C196-4F58-9671-9A9372E388E2}" type="parTrans" cxnId="{281756F9-E75A-4CD3-AD71-C4F82FED9D5B}">
      <dgm:prSet/>
      <dgm:spPr/>
      <dgm:t>
        <a:bodyPr/>
        <a:lstStyle/>
        <a:p>
          <a:endParaRPr lang="en-US"/>
        </a:p>
      </dgm:t>
    </dgm:pt>
    <dgm:pt modelId="{D2857523-DCC0-43BC-B6DA-771E14D724F8}" type="sibTrans" cxnId="{281756F9-E75A-4CD3-AD71-C4F82FED9D5B}">
      <dgm:prSet/>
      <dgm:spPr/>
      <dgm:t>
        <a:bodyPr/>
        <a:lstStyle/>
        <a:p>
          <a:endParaRPr lang="en-US"/>
        </a:p>
      </dgm:t>
    </dgm:pt>
    <dgm:pt modelId="{06A00D52-72C2-4B84-986E-F5BC85E04615}">
      <dgm:prSet custT="1"/>
      <dgm:spPr>
        <a:ln>
          <a:solidFill>
            <a:srgbClr val="00B050"/>
          </a:solidFill>
        </a:ln>
      </dgm:spPr>
      <dgm:t>
        <a:bodyPr/>
        <a:lstStyle/>
        <a:p>
          <a:pPr algn="l"/>
          <a:r>
            <a:rPr lang="en-US" altLang="en-US" sz="2500" dirty="0">
              <a:latin typeface="+mn-lt"/>
              <a:cs typeface="Arial" panose="020B0604020202020204" pitchFamily="34" charset="0"/>
            </a:rPr>
            <a:t>Prepare PEIR and SEIR</a:t>
          </a:r>
        </a:p>
      </dgm:t>
    </dgm:pt>
    <dgm:pt modelId="{763063CA-070C-41E3-A049-B3ACF2492C8A}" type="parTrans" cxnId="{79D2BB32-9B9A-4F36-9367-2000C796EBEE}">
      <dgm:prSet/>
      <dgm:spPr/>
      <dgm:t>
        <a:bodyPr/>
        <a:lstStyle/>
        <a:p>
          <a:endParaRPr lang="en-US"/>
        </a:p>
      </dgm:t>
    </dgm:pt>
    <dgm:pt modelId="{FBD879D8-071B-422D-A2A5-CD988A22D6BF}" type="sibTrans" cxnId="{79D2BB32-9B9A-4F36-9367-2000C796EBEE}">
      <dgm:prSet/>
      <dgm:spPr/>
      <dgm:t>
        <a:bodyPr/>
        <a:lstStyle/>
        <a:p>
          <a:endParaRPr lang="en-US"/>
        </a:p>
      </dgm:t>
    </dgm:pt>
    <dgm:pt modelId="{55EF4829-7311-4865-8C5D-E1AEDA2CD6F4}">
      <dgm:prSet custT="1"/>
      <dgm:spPr>
        <a:ln>
          <a:solidFill>
            <a:srgbClr val="00B050"/>
          </a:solidFill>
        </a:ln>
      </dgm:spPr>
      <dgm:t>
        <a:bodyPr/>
        <a:lstStyle/>
        <a:p>
          <a:pPr algn="l"/>
          <a:endParaRPr lang="en-US" sz="2300" dirty="0">
            <a:latin typeface="+mn-lt"/>
          </a:endParaRPr>
        </a:p>
      </dgm:t>
    </dgm:pt>
    <dgm:pt modelId="{9D726647-5255-4EB3-8092-A8F621BB7357}" type="parTrans" cxnId="{C7E5574D-3199-4F8B-A09A-7730C757C2F6}">
      <dgm:prSet/>
      <dgm:spPr/>
      <dgm:t>
        <a:bodyPr/>
        <a:lstStyle/>
        <a:p>
          <a:endParaRPr lang="en-US"/>
        </a:p>
      </dgm:t>
    </dgm:pt>
    <dgm:pt modelId="{D26CB70E-B2AD-4258-91DD-302788089BD7}" type="sibTrans" cxnId="{C7E5574D-3199-4F8B-A09A-7730C757C2F6}">
      <dgm:prSet/>
      <dgm:spPr/>
      <dgm:t>
        <a:bodyPr/>
        <a:lstStyle/>
        <a:p>
          <a:endParaRPr lang="en-US"/>
        </a:p>
      </dgm:t>
    </dgm:pt>
    <dgm:pt modelId="{A7418FAA-14A0-4810-8E70-DEDD41EA6983}">
      <dgm:prSet custT="1"/>
      <dgm:spPr>
        <a:ln>
          <a:solidFill>
            <a:srgbClr val="00B050"/>
          </a:solidFill>
        </a:ln>
      </dgm:spPr>
      <dgm:t>
        <a:bodyPr/>
        <a:lstStyle/>
        <a:p>
          <a:pPr algn="l"/>
          <a:endParaRPr lang="en-US" sz="2300" dirty="0">
            <a:latin typeface="+mn-lt"/>
          </a:endParaRPr>
        </a:p>
      </dgm:t>
    </dgm:pt>
    <dgm:pt modelId="{45F910E4-E9E7-4B2A-AD53-066C61FC0E59}" type="parTrans" cxnId="{56F0B9B0-5A85-40B9-B585-02DAE7607894}">
      <dgm:prSet/>
      <dgm:spPr/>
      <dgm:t>
        <a:bodyPr/>
        <a:lstStyle/>
        <a:p>
          <a:endParaRPr lang="en-US"/>
        </a:p>
      </dgm:t>
    </dgm:pt>
    <dgm:pt modelId="{A7720D0F-81AB-4D32-9F62-8AE8205CBDDF}" type="sibTrans" cxnId="{56F0B9B0-5A85-40B9-B585-02DAE7607894}">
      <dgm:prSet/>
      <dgm:spPr/>
      <dgm:t>
        <a:bodyPr/>
        <a:lstStyle/>
        <a:p>
          <a:endParaRPr lang="en-US"/>
        </a:p>
      </dgm:t>
    </dgm:pt>
    <dgm:pt modelId="{97907BC2-4EF9-451F-BFBE-656563C0EA2D}" type="pres">
      <dgm:prSet presAssocID="{F199BBAA-6767-4E55-8A8D-1A439D7D537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4A399E-D861-4072-9B45-91E70483A85A}" type="pres">
      <dgm:prSet presAssocID="{9177E407-BF4F-4216-B045-5603DFA44A3A}" presName="composite" presStyleCnt="0"/>
      <dgm:spPr/>
    </dgm:pt>
    <dgm:pt modelId="{8FBDEEC0-3E4C-4DCC-8FE6-665C66D7AA2D}" type="pres">
      <dgm:prSet presAssocID="{9177E407-BF4F-4216-B045-5603DFA44A3A}" presName="parentText" presStyleLbl="alignNode1" presStyleIdx="0" presStyleCnt="1" custLinFactNeighborX="-3127" custLinFactNeighborY="-121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E9188-C672-4AEA-B84A-2A10F453C03F}" type="pres">
      <dgm:prSet presAssocID="{9177E407-BF4F-4216-B045-5603DFA44A3A}" presName="descendantText" presStyleLbl="alignAcc1" presStyleIdx="0" presStyleCnt="1" custScaleX="100426" custScaleY="207826" custLinFactNeighborX="639" custLinFactNeighborY="7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E5574D-3199-4F8B-A09A-7730C757C2F6}" srcId="{9177E407-BF4F-4216-B045-5603DFA44A3A}" destId="{55EF4829-7311-4865-8C5D-E1AEDA2CD6F4}" srcOrd="0" destOrd="0" parTransId="{9D726647-5255-4EB3-8092-A8F621BB7357}" sibTransId="{D26CB70E-B2AD-4258-91DD-302788089BD7}"/>
    <dgm:cxn modelId="{7C9D4099-28FC-41BF-92DA-41838CD71E88}" srcId="{9177E407-BF4F-4216-B045-5603DFA44A3A}" destId="{2A58F7AE-84D4-463F-8D16-3205836A592A}" srcOrd="9" destOrd="0" parTransId="{773E66AF-F6F2-4653-A655-26BBE136DAA9}" sibTransId="{F4EA2B9C-938B-4B69-B5DA-9484F1133072}"/>
    <dgm:cxn modelId="{1E4CCE34-5B51-4641-94BB-BEB7E554AFD5}" type="presOf" srcId="{06A00D52-72C2-4B84-986E-F5BC85E04615}" destId="{353E9188-C672-4AEA-B84A-2A10F453C03F}" srcOrd="0" destOrd="8" presId="urn:microsoft.com/office/officeart/2005/8/layout/chevron2"/>
    <dgm:cxn modelId="{AA1399DD-088A-48C4-8437-5D1C79B7E51D}" type="presOf" srcId="{E1EA9211-F126-42DC-8253-C94EDF76D25F}" destId="{353E9188-C672-4AEA-B84A-2A10F453C03F}" srcOrd="0" destOrd="3" presId="urn:microsoft.com/office/officeart/2005/8/layout/chevron2"/>
    <dgm:cxn modelId="{99695E61-1C7A-4C81-A948-D291624DD12E}" type="presOf" srcId="{2A58F7AE-84D4-463F-8D16-3205836A592A}" destId="{353E9188-C672-4AEA-B84A-2A10F453C03F}" srcOrd="0" destOrd="9" presId="urn:microsoft.com/office/officeart/2005/8/layout/chevron2"/>
    <dgm:cxn modelId="{F9731E35-95BC-4D30-8D53-D0A630823D1B}" srcId="{9177E407-BF4F-4216-B045-5603DFA44A3A}" destId="{697FE21E-FFEF-4565-ACF8-0ACF5FC793EF}" srcOrd="6" destOrd="0" parTransId="{C999CA14-9BD7-4A93-B765-96A33170C4DB}" sibTransId="{4E4B2027-C9BD-4197-91FB-0738824DE7CF}"/>
    <dgm:cxn modelId="{887BBD7E-6B57-45D4-8400-DDC0E6418C44}" type="presOf" srcId="{229280E6-CADB-4C09-AD3D-F073A0747B70}" destId="{353E9188-C672-4AEA-B84A-2A10F453C03F}" srcOrd="0" destOrd="2" presId="urn:microsoft.com/office/officeart/2005/8/layout/chevron2"/>
    <dgm:cxn modelId="{61955CA4-723A-4692-B9C1-4E5BE2BBDD43}" srcId="{9177E407-BF4F-4216-B045-5603DFA44A3A}" destId="{35877800-F496-4A52-B10D-20C6345E2EAA}" srcOrd="5" destOrd="0" parTransId="{0CE4D88C-E032-434A-8B09-131C124B2752}" sibTransId="{C6FA8BD0-5A83-4EC1-AA45-D439EAFBC584}"/>
    <dgm:cxn modelId="{F3CCB226-E8EE-4811-906B-476440CD39DC}" type="presOf" srcId="{CD3733C6-0ADB-4F35-B806-FFA55C395DB9}" destId="{353E9188-C672-4AEA-B84A-2A10F453C03F}" srcOrd="0" destOrd="4" presId="urn:microsoft.com/office/officeart/2005/8/layout/chevron2"/>
    <dgm:cxn modelId="{9515369E-F054-489E-8D1F-F171E7A638E0}" srcId="{9177E407-BF4F-4216-B045-5603DFA44A3A}" destId="{E1EA9211-F126-42DC-8253-C94EDF76D25F}" srcOrd="3" destOrd="0" parTransId="{7785200F-B443-49DD-8A8D-53E241949B3B}" sibTransId="{85B3D188-E86A-4EB8-A6C6-4868E27851EC}"/>
    <dgm:cxn modelId="{CD63265D-63E9-49E4-867D-9A79C9585117}" type="presOf" srcId="{ADBF2EF1-6C71-4550-AEBE-3CBE6E014630}" destId="{353E9188-C672-4AEA-B84A-2A10F453C03F}" srcOrd="0" destOrd="7" presId="urn:microsoft.com/office/officeart/2005/8/layout/chevron2"/>
    <dgm:cxn modelId="{281756F9-E75A-4CD3-AD71-C4F82FED9D5B}" srcId="{9177E407-BF4F-4216-B045-5603DFA44A3A}" destId="{ADBF2EF1-6C71-4550-AEBE-3CBE6E014630}" srcOrd="7" destOrd="0" parTransId="{F32BD026-C196-4F58-9671-9A9372E388E2}" sibTransId="{D2857523-DCC0-43BC-B6DA-771E14D724F8}"/>
    <dgm:cxn modelId="{79D2BB32-9B9A-4F36-9367-2000C796EBEE}" srcId="{9177E407-BF4F-4216-B045-5603DFA44A3A}" destId="{06A00D52-72C2-4B84-986E-F5BC85E04615}" srcOrd="8" destOrd="0" parTransId="{763063CA-070C-41E3-A049-B3ACF2492C8A}" sibTransId="{FBD879D8-071B-422D-A2A5-CD988A22D6BF}"/>
    <dgm:cxn modelId="{0968C7FB-5C51-4CF5-A6DA-53B1F01BD9FF}" srcId="{9177E407-BF4F-4216-B045-5603DFA44A3A}" destId="{CD3733C6-0ADB-4F35-B806-FFA55C395DB9}" srcOrd="4" destOrd="0" parTransId="{5BE637B6-B1B8-40DF-BFAC-6FEC52E08809}" sibTransId="{4056D082-9417-45A3-963D-0EBE6563E1B0}"/>
    <dgm:cxn modelId="{1EB9763F-63FD-444B-80AA-B819372888B0}" srcId="{F199BBAA-6767-4E55-8A8D-1A439D7D537E}" destId="{9177E407-BF4F-4216-B045-5603DFA44A3A}" srcOrd="0" destOrd="0" parTransId="{377B33A7-409B-4631-BE33-8437E08B0D62}" sibTransId="{FE9A31D1-B49E-4064-B4B3-DC2C72E3F932}"/>
    <dgm:cxn modelId="{5A067184-D542-4DA5-979B-92359C43DB84}" type="presOf" srcId="{A7418FAA-14A0-4810-8E70-DEDD41EA6983}" destId="{353E9188-C672-4AEA-B84A-2A10F453C03F}" srcOrd="0" destOrd="1" presId="urn:microsoft.com/office/officeart/2005/8/layout/chevron2"/>
    <dgm:cxn modelId="{11005E3A-0A4E-420B-BCED-8F543D31963D}" type="presOf" srcId="{55EF4829-7311-4865-8C5D-E1AEDA2CD6F4}" destId="{353E9188-C672-4AEA-B84A-2A10F453C03F}" srcOrd="0" destOrd="0" presId="urn:microsoft.com/office/officeart/2005/8/layout/chevron2"/>
    <dgm:cxn modelId="{56F0B9B0-5A85-40B9-B585-02DAE7607894}" srcId="{9177E407-BF4F-4216-B045-5603DFA44A3A}" destId="{A7418FAA-14A0-4810-8E70-DEDD41EA6983}" srcOrd="1" destOrd="0" parTransId="{45F910E4-E9E7-4B2A-AD53-066C61FC0E59}" sibTransId="{A7720D0F-81AB-4D32-9F62-8AE8205CBDDF}"/>
    <dgm:cxn modelId="{1E80DC4B-57BC-4D14-8BDF-D4B240454A0E}" type="presOf" srcId="{35877800-F496-4A52-B10D-20C6345E2EAA}" destId="{353E9188-C672-4AEA-B84A-2A10F453C03F}" srcOrd="0" destOrd="5" presId="urn:microsoft.com/office/officeart/2005/8/layout/chevron2"/>
    <dgm:cxn modelId="{7A830419-63D7-4493-9BA8-0EADFD24450F}" type="presOf" srcId="{697FE21E-FFEF-4565-ACF8-0ACF5FC793EF}" destId="{353E9188-C672-4AEA-B84A-2A10F453C03F}" srcOrd="0" destOrd="6" presId="urn:microsoft.com/office/officeart/2005/8/layout/chevron2"/>
    <dgm:cxn modelId="{D6124E9E-2AAD-4FF5-BE1B-514276A2E467}" srcId="{9177E407-BF4F-4216-B045-5603DFA44A3A}" destId="{229280E6-CADB-4C09-AD3D-F073A0747B70}" srcOrd="2" destOrd="0" parTransId="{BB933AFC-8BDB-40A5-BA9B-868520485E33}" sibTransId="{766331E5-56BD-4442-8D3E-F365417EED31}"/>
    <dgm:cxn modelId="{3306EED3-8B3B-4844-8699-BC15C92F7246}" type="presOf" srcId="{9177E407-BF4F-4216-B045-5603DFA44A3A}" destId="{8FBDEEC0-3E4C-4DCC-8FE6-665C66D7AA2D}" srcOrd="0" destOrd="0" presId="urn:microsoft.com/office/officeart/2005/8/layout/chevron2"/>
    <dgm:cxn modelId="{0313D9F9-8FCE-42F2-93BE-49DFE1B7477D}" type="presOf" srcId="{F199BBAA-6767-4E55-8A8D-1A439D7D537E}" destId="{97907BC2-4EF9-451F-BFBE-656563C0EA2D}" srcOrd="0" destOrd="0" presId="urn:microsoft.com/office/officeart/2005/8/layout/chevron2"/>
    <dgm:cxn modelId="{B3D1259D-F148-4ED9-9BE3-1FEEC9B8B21F}" type="presParOf" srcId="{97907BC2-4EF9-451F-BFBE-656563C0EA2D}" destId="{734A399E-D861-4072-9B45-91E70483A85A}" srcOrd="0" destOrd="0" presId="urn:microsoft.com/office/officeart/2005/8/layout/chevron2"/>
    <dgm:cxn modelId="{CE4AD2FD-DDAF-4874-A9F1-75BEB7A44900}" type="presParOf" srcId="{734A399E-D861-4072-9B45-91E70483A85A}" destId="{8FBDEEC0-3E4C-4DCC-8FE6-665C66D7AA2D}" srcOrd="0" destOrd="0" presId="urn:microsoft.com/office/officeart/2005/8/layout/chevron2"/>
    <dgm:cxn modelId="{6B447A6D-917A-4F80-9D8C-C54B68F99FE7}" type="presParOf" srcId="{734A399E-D861-4072-9B45-91E70483A85A}" destId="{353E9188-C672-4AEA-B84A-2A10F453C03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99BBAA-6767-4E55-8A8D-1A439D7D537E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177E407-BF4F-4216-B045-5603DFA44A3A}">
      <dgm:prSet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en-US" b="1" u="sng" dirty="0"/>
            <a:t>Engineering Analysis</a:t>
          </a:r>
          <a:endParaRPr lang="en-US" dirty="0"/>
        </a:p>
      </dgm:t>
    </dgm:pt>
    <dgm:pt modelId="{377B33A7-409B-4631-BE33-8437E08B0D62}" type="parTrans" cxnId="{1EB9763F-63FD-444B-80AA-B819372888B0}">
      <dgm:prSet/>
      <dgm:spPr/>
      <dgm:t>
        <a:bodyPr/>
        <a:lstStyle/>
        <a:p>
          <a:endParaRPr lang="en-US"/>
        </a:p>
      </dgm:t>
    </dgm:pt>
    <dgm:pt modelId="{FE9A31D1-B49E-4064-B4B3-DC2C72E3F932}" type="sibTrans" cxnId="{1EB9763F-63FD-444B-80AA-B819372888B0}">
      <dgm:prSet/>
      <dgm:spPr/>
      <dgm:t>
        <a:bodyPr/>
        <a:lstStyle/>
        <a:p>
          <a:endParaRPr lang="en-US"/>
        </a:p>
      </dgm:t>
    </dgm:pt>
    <dgm:pt modelId="{229280E6-CADB-4C09-AD3D-F073A0747B70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en-US" sz="1800" dirty="0">
              <a:latin typeface="+mn-lt"/>
            </a:rPr>
            <a:t>Field review</a:t>
          </a:r>
          <a:endParaRPr lang="en-US" sz="1800" dirty="0">
            <a:latin typeface="+mn-lt"/>
          </a:endParaRPr>
        </a:p>
      </dgm:t>
    </dgm:pt>
    <dgm:pt modelId="{BB933AFC-8BDB-40A5-BA9B-868520485E33}" type="parTrans" cxnId="{D6124E9E-2AAD-4FF5-BE1B-514276A2E467}">
      <dgm:prSet/>
      <dgm:spPr/>
      <dgm:t>
        <a:bodyPr/>
        <a:lstStyle/>
        <a:p>
          <a:endParaRPr lang="en-US"/>
        </a:p>
      </dgm:t>
    </dgm:pt>
    <dgm:pt modelId="{766331E5-56BD-4442-8D3E-F365417EED31}" type="sibTrans" cxnId="{D6124E9E-2AAD-4FF5-BE1B-514276A2E467}">
      <dgm:prSet/>
      <dgm:spPr/>
      <dgm:t>
        <a:bodyPr/>
        <a:lstStyle/>
        <a:p>
          <a:endParaRPr lang="en-US"/>
        </a:p>
      </dgm:t>
    </dgm:pt>
    <dgm:pt modelId="{C327612B-4588-436A-9D4E-492BF5325C32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en-US" sz="1800" dirty="0">
              <a:latin typeface="+mn-lt"/>
            </a:rPr>
            <a:t>Survey</a:t>
          </a:r>
        </a:p>
      </dgm:t>
    </dgm:pt>
    <dgm:pt modelId="{59A00B24-18A1-455D-9F42-A4290142E472}" type="parTrans" cxnId="{7A6DBAA5-FA8C-42E6-A3B2-3989807F0BB1}">
      <dgm:prSet/>
      <dgm:spPr/>
      <dgm:t>
        <a:bodyPr/>
        <a:lstStyle/>
        <a:p>
          <a:endParaRPr lang="en-US"/>
        </a:p>
      </dgm:t>
    </dgm:pt>
    <dgm:pt modelId="{7C84C29D-C885-4008-8511-9A868FAB30EA}" type="sibTrans" cxnId="{7A6DBAA5-FA8C-42E6-A3B2-3989807F0BB1}">
      <dgm:prSet/>
      <dgm:spPr/>
      <dgm:t>
        <a:bodyPr/>
        <a:lstStyle/>
        <a:p>
          <a:endParaRPr lang="en-US"/>
        </a:p>
      </dgm:t>
    </dgm:pt>
    <dgm:pt modelId="{2CE27BDE-7FAD-4750-B4B5-3C0BBB8ECD7B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en-US" sz="1800" dirty="0">
              <a:latin typeface="+mn-lt"/>
            </a:rPr>
            <a:t>Existing available data from THEA, FDOT or other agency</a:t>
          </a:r>
        </a:p>
      </dgm:t>
    </dgm:pt>
    <dgm:pt modelId="{8CFEA78C-3770-4357-AE5E-5ABADBD63684}" type="parTrans" cxnId="{A2CBCD56-1083-4E51-96A1-A2C98F48D011}">
      <dgm:prSet/>
      <dgm:spPr/>
      <dgm:t>
        <a:bodyPr/>
        <a:lstStyle/>
        <a:p>
          <a:endParaRPr lang="en-US"/>
        </a:p>
      </dgm:t>
    </dgm:pt>
    <dgm:pt modelId="{D12D4F41-3186-46AE-B717-334595B68DBB}" type="sibTrans" cxnId="{A2CBCD56-1083-4E51-96A1-A2C98F48D011}">
      <dgm:prSet/>
      <dgm:spPr/>
      <dgm:t>
        <a:bodyPr/>
        <a:lstStyle/>
        <a:p>
          <a:endParaRPr lang="en-US"/>
        </a:p>
      </dgm:t>
    </dgm:pt>
    <dgm:pt modelId="{A2F1DCD6-9351-4A08-B5AF-BA5A3F7E3906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en-US" sz="1800" dirty="0">
              <a:latin typeface="+mn-lt"/>
            </a:rPr>
            <a:t>Current counts, truck counts, ramp and mainline counts at toll gantry</a:t>
          </a:r>
        </a:p>
      </dgm:t>
    </dgm:pt>
    <dgm:pt modelId="{0D6A7219-EA0C-42D5-9A8C-A9F6C95B757F}" type="parTrans" cxnId="{52510E2C-9DEC-4F02-B24F-BFAB65C7F772}">
      <dgm:prSet/>
      <dgm:spPr/>
      <dgm:t>
        <a:bodyPr/>
        <a:lstStyle/>
        <a:p>
          <a:endParaRPr lang="en-US"/>
        </a:p>
      </dgm:t>
    </dgm:pt>
    <dgm:pt modelId="{6E30685F-D041-40E4-A0AB-6ADEFD22FC9C}" type="sibTrans" cxnId="{52510E2C-9DEC-4F02-B24F-BFAB65C7F772}">
      <dgm:prSet/>
      <dgm:spPr/>
      <dgm:t>
        <a:bodyPr/>
        <a:lstStyle/>
        <a:p>
          <a:endParaRPr lang="en-US"/>
        </a:p>
      </dgm:t>
    </dgm:pt>
    <dgm:pt modelId="{2F6D98BC-C642-4BA8-BBC4-832266495E22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en-US" sz="1800" dirty="0">
              <a:latin typeface="+mn-lt"/>
            </a:rPr>
            <a:t>Turning movement counts at ramp intersections</a:t>
          </a:r>
        </a:p>
      </dgm:t>
    </dgm:pt>
    <dgm:pt modelId="{C36987AF-258B-4220-A338-082DC57CE147}" type="parTrans" cxnId="{54013BCD-A845-4C95-B62A-73EA30801FE4}">
      <dgm:prSet/>
      <dgm:spPr/>
      <dgm:t>
        <a:bodyPr/>
        <a:lstStyle/>
        <a:p>
          <a:endParaRPr lang="en-US"/>
        </a:p>
      </dgm:t>
    </dgm:pt>
    <dgm:pt modelId="{0ADFF71E-0BBC-4660-B9BE-FAEEB64CEF7E}" type="sibTrans" cxnId="{54013BCD-A845-4C95-B62A-73EA30801FE4}">
      <dgm:prSet/>
      <dgm:spPr/>
      <dgm:t>
        <a:bodyPr/>
        <a:lstStyle/>
        <a:p>
          <a:endParaRPr lang="en-US"/>
        </a:p>
      </dgm:t>
    </dgm:pt>
    <dgm:pt modelId="{83FEB038-7CE5-4D7D-9214-F9573D1AE0DD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en-US" sz="1800" dirty="0">
              <a:latin typeface="+mn-lt"/>
            </a:rPr>
            <a:t>Origin-destination data</a:t>
          </a:r>
        </a:p>
      </dgm:t>
    </dgm:pt>
    <dgm:pt modelId="{6572B149-9EB3-4C58-9F49-6B1833885DC8}" type="parTrans" cxnId="{2449F63F-C477-4FD5-B13B-F68F78D2328E}">
      <dgm:prSet/>
      <dgm:spPr/>
      <dgm:t>
        <a:bodyPr/>
        <a:lstStyle/>
        <a:p>
          <a:endParaRPr lang="en-US"/>
        </a:p>
      </dgm:t>
    </dgm:pt>
    <dgm:pt modelId="{FC69710B-9101-4F60-81F6-CF3B3858429F}" type="sibTrans" cxnId="{2449F63F-C477-4FD5-B13B-F68F78D2328E}">
      <dgm:prSet/>
      <dgm:spPr/>
      <dgm:t>
        <a:bodyPr/>
        <a:lstStyle/>
        <a:p>
          <a:endParaRPr lang="en-US"/>
        </a:p>
      </dgm:t>
    </dgm:pt>
    <dgm:pt modelId="{9D718135-A105-4AA8-A6AF-CFC4EE339809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sz="1800" dirty="0">
              <a:latin typeface="+mn-lt"/>
              <a:cs typeface="Arial" panose="020B0604020202020204" pitchFamily="34" charset="0"/>
            </a:rPr>
            <a:t>Traffic methodology statement in accordance with FDOT’s Project Traffic Forecasting Procedure (#525-030-120)</a:t>
          </a:r>
        </a:p>
      </dgm:t>
    </dgm:pt>
    <dgm:pt modelId="{5FFD1C8C-3B18-4A6C-B398-F88FCEDBB74B}" type="parTrans" cxnId="{65638C70-EFC1-4423-A4CA-FE3EEB163D1E}">
      <dgm:prSet/>
      <dgm:spPr/>
      <dgm:t>
        <a:bodyPr/>
        <a:lstStyle/>
        <a:p>
          <a:endParaRPr lang="en-US"/>
        </a:p>
      </dgm:t>
    </dgm:pt>
    <dgm:pt modelId="{A00C8FC8-E05C-491C-B613-4293BB7C6C31}" type="sibTrans" cxnId="{65638C70-EFC1-4423-A4CA-FE3EEB163D1E}">
      <dgm:prSet/>
      <dgm:spPr/>
      <dgm:t>
        <a:bodyPr/>
        <a:lstStyle/>
        <a:p>
          <a:endParaRPr lang="en-US"/>
        </a:p>
      </dgm:t>
    </dgm:pt>
    <dgm:pt modelId="{50A682DF-2D3E-4E00-A2B5-8FF6A9F92669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en-US" sz="1800" dirty="0">
              <a:latin typeface="+mn-lt"/>
              <a:cs typeface="Arial" panose="020B0604020202020204" pitchFamily="34" charset="0"/>
            </a:rPr>
            <a:t>Travel demand forecasting</a:t>
          </a:r>
        </a:p>
      </dgm:t>
    </dgm:pt>
    <dgm:pt modelId="{EF26DCB3-2393-4D40-AF9B-31244E465302}" type="parTrans" cxnId="{C9A349C7-CBDC-4565-A3C7-97C9E0D13EA3}">
      <dgm:prSet/>
      <dgm:spPr/>
      <dgm:t>
        <a:bodyPr/>
        <a:lstStyle/>
        <a:p>
          <a:endParaRPr lang="en-US"/>
        </a:p>
      </dgm:t>
    </dgm:pt>
    <dgm:pt modelId="{CB8CFCF3-14E4-42A9-B6FD-C3A7797DBDF0}" type="sibTrans" cxnId="{C9A349C7-CBDC-4565-A3C7-97C9E0D13EA3}">
      <dgm:prSet/>
      <dgm:spPr/>
      <dgm:t>
        <a:bodyPr/>
        <a:lstStyle/>
        <a:p>
          <a:endParaRPr lang="en-US"/>
        </a:p>
      </dgm:t>
    </dgm:pt>
    <dgm:pt modelId="{58A0F4B3-ED53-4E63-943F-6A2367F99602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en-US" sz="1800" dirty="0">
              <a:latin typeface="+mn-lt"/>
              <a:cs typeface="Arial" panose="020B0604020202020204" pitchFamily="34" charset="0"/>
            </a:rPr>
            <a:t>TBRPM base year 2015</a:t>
          </a:r>
        </a:p>
      </dgm:t>
    </dgm:pt>
    <dgm:pt modelId="{58ADD2B3-20FE-4B32-8947-AE6C388FBB95}" type="parTrans" cxnId="{E8310577-E670-4205-943C-4E00795DE2E8}">
      <dgm:prSet/>
      <dgm:spPr/>
      <dgm:t>
        <a:bodyPr/>
        <a:lstStyle/>
        <a:p>
          <a:endParaRPr lang="en-US"/>
        </a:p>
      </dgm:t>
    </dgm:pt>
    <dgm:pt modelId="{7FE46E3E-C250-493F-8790-A629D6F0FB69}" type="sibTrans" cxnId="{E8310577-E670-4205-943C-4E00795DE2E8}">
      <dgm:prSet/>
      <dgm:spPr/>
      <dgm:t>
        <a:bodyPr/>
        <a:lstStyle/>
        <a:p>
          <a:endParaRPr lang="en-US"/>
        </a:p>
      </dgm:t>
    </dgm:pt>
    <dgm:pt modelId="{7C330505-0CF0-4E83-9229-9CB28828EB6F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en-US" sz="1800" dirty="0">
              <a:latin typeface="+mn-lt"/>
              <a:cs typeface="Arial" panose="020B0604020202020204" pitchFamily="34" charset="0"/>
            </a:rPr>
            <a:t>VISSIM</a:t>
          </a:r>
        </a:p>
      </dgm:t>
    </dgm:pt>
    <dgm:pt modelId="{6CE4B8F9-C964-4BEE-B3F6-FF5D2AD7927A}" type="parTrans" cxnId="{0962E68F-3EAF-472B-9E1A-3A3E824546E8}">
      <dgm:prSet/>
      <dgm:spPr/>
      <dgm:t>
        <a:bodyPr/>
        <a:lstStyle/>
        <a:p>
          <a:endParaRPr lang="en-US"/>
        </a:p>
      </dgm:t>
    </dgm:pt>
    <dgm:pt modelId="{925DCBC0-3C95-4E83-BA22-1BBA21EF730E}" type="sibTrans" cxnId="{0962E68F-3EAF-472B-9E1A-3A3E824546E8}">
      <dgm:prSet/>
      <dgm:spPr/>
      <dgm:t>
        <a:bodyPr/>
        <a:lstStyle/>
        <a:p>
          <a:endParaRPr lang="en-US"/>
        </a:p>
      </dgm:t>
    </dgm:pt>
    <dgm:pt modelId="{8844B033-58DE-4551-971C-1EED2FDCAB2E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en-US" sz="1800" dirty="0">
              <a:latin typeface="+mn-lt"/>
              <a:cs typeface="Arial" panose="020B0604020202020204" pitchFamily="34" charset="0"/>
            </a:rPr>
            <a:t>Future years 2026, 2036, 2046 –build + no build scenarios</a:t>
          </a:r>
        </a:p>
      </dgm:t>
    </dgm:pt>
    <dgm:pt modelId="{59292D11-8F3B-4AB3-80BF-6A80AAE5981F}" type="parTrans" cxnId="{ED487287-011A-40BD-96E3-B94AF0DAC95C}">
      <dgm:prSet/>
      <dgm:spPr/>
      <dgm:t>
        <a:bodyPr/>
        <a:lstStyle/>
        <a:p>
          <a:endParaRPr lang="en-US"/>
        </a:p>
      </dgm:t>
    </dgm:pt>
    <dgm:pt modelId="{2A8FC576-BEE3-4373-8AEF-86268C46EABD}" type="sibTrans" cxnId="{ED487287-011A-40BD-96E3-B94AF0DAC95C}">
      <dgm:prSet/>
      <dgm:spPr/>
      <dgm:t>
        <a:bodyPr/>
        <a:lstStyle/>
        <a:p>
          <a:endParaRPr lang="en-US"/>
        </a:p>
      </dgm:t>
    </dgm:pt>
    <dgm:pt modelId="{3826A61C-B329-474C-8B9B-35079E3F49C3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en-US" sz="1800" b="1" dirty="0">
              <a:latin typeface="+mn-lt"/>
            </a:rPr>
            <a:t>Traffic:</a:t>
          </a:r>
          <a:endParaRPr lang="en-US" altLang="en-US" sz="1800" dirty="0">
            <a:latin typeface="+mn-lt"/>
          </a:endParaRPr>
        </a:p>
      </dgm:t>
    </dgm:pt>
    <dgm:pt modelId="{9827E0B7-E2EF-4E31-AF99-36A90012EEB3}" type="parTrans" cxnId="{9F53D81C-636C-4321-9C7E-2E5314AEA364}">
      <dgm:prSet/>
      <dgm:spPr/>
      <dgm:t>
        <a:bodyPr/>
        <a:lstStyle/>
        <a:p>
          <a:endParaRPr lang="en-US"/>
        </a:p>
      </dgm:t>
    </dgm:pt>
    <dgm:pt modelId="{B8A9AC88-5125-408B-910A-F49F2ADFDF2E}" type="sibTrans" cxnId="{9F53D81C-636C-4321-9C7E-2E5314AEA364}">
      <dgm:prSet/>
      <dgm:spPr/>
      <dgm:t>
        <a:bodyPr/>
        <a:lstStyle/>
        <a:p>
          <a:endParaRPr lang="en-US"/>
        </a:p>
      </dgm:t>
    </dgm:pt>
    <dgm:pt modelId="{F0BB444B-96EB-465F-8C97-D46A205F92B0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en-US" sz="1800" dirty="0">
              <a:latin typeface="+mn-lt"/>
            </a:rPr>
            <a:t>Geotechnical data</a:t>
          </a:r>
        </a:p>
      </dgm:t>
    </dgm:pt>
    <dgm:pt modelId="{7F332AC9-665D-4CA1-AE3A-673CE5E34A1A}" type="sibTrans" cxnId="{B45880DA-CDA9-4955-9E0F-CFED205D8E08}">
      <dgm:prSet/>
      <dgm:spPr/>
      <dgm:t>
        <a:bodyPr/>
        <a:lstStyle/>
        <a:p>
          <a:endParaRPr lang="en-US"/>
        </a:p>
      </dgm:t>
    </dgm:pt>
    <dgm:pt modelId="{10A41B5D-715B-40E2-9DD9-3351A1AE8C7E}" type="parTrans" cxnId="{B45880DA-CDA9-4955-9E0F-CFED205D8E08}">
      <dgm:prSet/>
      <dgm:spPr/>
      <dgm:t>
        <a:bodyPr/>
        <a:lstStyle/>
        <a:p>
          <a:endParaRPr lang="en-US"/>
        </a:p>
      </dgm:t>
    </dgm:pt>
    <dgm:pt modelId="{5A03F30E-22CF-43BF-99F9-87845C1193B0}">
      <dgm:prSet phldrT="[Text]"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en-US" sz="1800" dirty="0">
              <a:latin typeface="+mn-lt"/>
            </a:rPr>
            <a:t>Laser/Lidar</a:t>
          </a:r>
        </a:p>
      </dgm:t>
    </dgm:pt>
    <dgm:pt modelId="{B571A93C-958D-4961-B13F-362CF866BE5B}" type="parTrans" cxnId="{F8A2A7C5-7173-4B73-8DA0-A4A263C8162E}">
      <dgm:prSet/>
      <dgm:spPr/>
    </dgm:pt>
    <dgm:pt modelId="{0BFFEAB7-CE83-44B2-968A-D5FED8422BC2}" type="sibTrans" cxnId="{F8A2A7C5-7173-4B73-8DA0-A4A263C8162E}">
      <dgm:prSet/>
      <dgm:spPr/>
    </dgm:pt>
    <dgm:pt modelId="{68BAB1C4-8F86-4D9B-9E08-0F055F57992E}">
      <dgm:prSet phldrT="[Text]"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en-US" sz="1800" dirty="0">
              <a:latin typeface="+mn-lt"/>
            </a:rPr>
            <a:t>CADD Files Non-Existent for Majority of the Corridor</a:t>
          </a:r>
        </a:p>
      </dgm:t>
    </dgm:pt>
    <dgm:pt modelId="{9A7BBC86-4B78-4033-BFF4-3A8846C3EABD}" type="parTrans" cxnId="{F287FAF4-1EC8-465D-A59D-8CBC887E5930}">
      <dgm:prSet/>
      <dgm:spPr/>
    </dgm:pt>
    <dgm:pt modelId="{3DFAF0C8-AC25-494B-A3F2-B473AB4904AB}" type="sibTrans" cxnId="{F287FAF4-1EC8-465D-A59D-8CBC887E5930}">
      <dgm:prSet/>
      <dgm:spPr/>
    </dgm:pt>
    <dgm:pt modelId="{97907BC2-4EF9-451F-BFBE-656563C0EA2D}" type="pres">
      <dgm:prSet presAssocID="{F199BBAA-6767-4E55-8A8D-1A439D7D537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4A399E-D861-4072-9B45-91E70483A85A}" type="pres">
      <dgm:prSet presAssocID="{9177E407-BF4F-4216-B045-5603DFA44A3A}" presName="composite" presStyleCnt="0"/>
      <dgm:spPr/>
    </dgm:pt>
    <dgm:pt modelId="{8FBDEEC0-3E4C-4DCC-8FE6-665C66D7AA2D}" type="pres">
      <dgm:prSet presAssocID="{9177E407-BF4F-4216-B045-5603DFA44A3A}" presName="parentText" presStyleLbl="alignNode1" presStyleIdx="0" presStyleCnt="1" custLinFactNeighborX="-3127" custLinFactNeighborY="-121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E9188-C672-4AEA-B84A-2A10F453C03F}" type="pres">
      <dgm:prSet presAssocID="{9177E407-BF4F-4216-B045-5603DFA44A3A}" presName="descendantText" presStyleLbl="alignAcc1" presStyleIdx="0" presStyleCnt="1" custScaleY="1966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7BBD7E-6B57-45D4-8400-DDC0E6418C44}" type="presOf" srcId="{229280E6-CADB-4C09-AD3D-F073A0747B70}" destId="{353E9188-C672-4AEA-B84A-2A10F453C03F}" srcOrd="0" destOrd="0" presId="urn:microsoft.com/office/officeart/2005/8/layout/chevron2"/>
    <dgm:cxn modelId="{D6124E9E-2AAD-4FF5-BE1B-514276A2E467}" srcId="{9177E407-BF4F-4216-B045-5603DFA44A3A}" destId="{229280E6-CADB-4C09-AD3D-F073A0747B70}" srcOrd="0" destOrd="0" parTransId="{BB933AFC-8BDB-40A5-BA9B-868520485E33}" sibTransId="{766331E5-56BD-4442-8D3E-F365417EED31}"/>
    <dgm:cxn modelId="{E1213E64-7B20-4E51-BCB9-E77A28D3B0B6}" type="presOf" srcId="{5A03F30E-22CF-43BF-99F9-87845C1193B0}" destId="{353E9188-C672-4AEA-B84A-2A10F453C03F}" srcOrd="0" destOrd="2" presId="urn:microsoft.com/office/officeart/2005/8/layout/chevron2"/>
    <dgm:cxn modelId="{ED487287-011A-40BD-96E3-B94AF0DAC95C}" srcId="{50A682DF-2D3E-4E00-A2B5-8FF6A9F92669}" destId="{8844B033-58DE-4551-971C-1EED2FDCAB2E}" srcOrd="2" destOrd="0" parTransId="{59292D11-8F3B-4AB3-80BF-6A80AAE5981F}" sibTransId="{2A8FC576-BEE3-4373-8AEF-86268C46EABD}"/>
    <dgm:cxn modelId="{5CB8FCA2-04F7-4217-88DC-00264798D22A}" type="presOf" srcId="{2F6D98BC-C642-4BA8-BBC4-832266495E22}" destId="{353E9188-C672-4AEA-B84A-2A10F453C03F}" srcOrd="0" destOrd="8" presId="urn:microsoft.com/office/officeart/2005/8/layout/chevron2"/>
    <dgm:cxn modelId="{2449F63F-C477-4FD5-B13B-F68F78D2328E}" srcId="{9177E407-BF4F-4216-B045-5603DFA44A3A}" destId="{83FEB038-7CE5-4D7D-9214-F9573D1AE0DD}" srcOrd="6" destOrd="0" parTransId="{6572B149-9EB3-4C58-9F49-6B1833885DC8}" sibTransId="{FC69710B-9101-4F60-81F6-CF3B3858429F}"/>
    <dgm:cxn modelId="{F287FAF4-1EC8-465D-A59D-8CBC887E5930}" srcId="{C327612B-4588-436A-9D4E-492BF5325C32}" destId="{68BAB1C4-8F86-4D9B-9E08-0F055F57992E}" srcOrd="1" destOrd="0" parTransId="{9A7BBC86-4B78-4033-BFF4-3A8846C3EABD}" sibTransId="{3DFAF0C8-AC25-494B-A3F2-B473AB4904AB}"/>
    <dgm:cxn modelId="{1EB9763F-63FD-444B-80AA-B819372888B0}" srcId="{F199BBAA-6767-4E55-8A8D-1A439D7D537E}" destId="{9177E407-BF4F-4216-B045-5603DFA44A3A}" srcOrd="0" destOrd="0" parTransId="{377B33A7-409B-4631-BE33-8437E08B0D62}" sibTransId="{FE9A31D1-B49E-4064-B4B3-DC2C72E3F932}"/>
    <dgm:cxn modelId="{D1E25EE9-C302-4149-B7FA-D73AE47D111C}" type="presOf" srcId="{C327612B-4588-436A-9D4E-492BF5325C32}" destId="{353E9188-C672-4AEA-B84A-2A10F453C03F}" srcOrd="0" destOrd="1" presId="urn:microsoft.com/office/officeart/2005/8/layout/chevron2"/>
    <dgm:cxn modelId="{BBEAC4EB-0E08-4CC8-9ED9-1B6CB90AD6AA}" type="presOf" srcId="{A2F1DCD6-9351-4A08-B5AF-BA5A3F7E3906}" destId="{353E9188-C672-4AEA-B84A-2A10F453C03F}" srcOrd="0" destOrd="7" presId="urn:microsoft.com/office/officeart/2005/8/layout/chevron2"/>
    <dgm:cxn modelId="{7A6DBAA5-FA8C-42E6-A3B2-3989807F0BB1}" srcId="{9177E407-BF4F-4216-B045-5603DFA44A3A}" destId="{C327612B-4588-436A-9D4E-492BF5325C32}" srcOrd="1" destOrd="0" parTransId="{59A00B24-18A1-455D-9F42-A4290142E472}" sibTransId="{7C84C29D-C885-4008-8511-9A868FAB30EA}"/>
    <dgm:cxn modelId="{3306EED3-8B3B-4844-8699-BC15C92F7246}" type="presOf" srcId="{9177E407-BF4F-4216-B045-5603DFA44A3A}" destId="{8FBDEEC0-3E4C-4DCC-8FE6-665C66D7AA2D}" srcOrd="0" destOrd="0" presId="urn:microsoft.com/office/officeart/2005/8/layout/chevron2"/>
    <dgm:cxn modelId="{C9A349C7-CBDC-4565-A3C7-97C9E0D13EA3}" srcId="{9177E407-BF4F-4216-B045-5603DFA44A3A}" destId="{50A682DF-2D3E-4E00-A2B5-8FF6A9F92669}" srcOrd="8" destOrd="0" parTransId="{EF26DCB3-2393-4D40-AF9B-31244E465302}" sibTransId="{CB8CFCF3-14E4-42A9-B6FD-C3A7797DBDF0}"/>
    <dgm:cxn modelId="{A2CBCD56-1083-4E51-96A1-A2C98F48D011}" srcId="{9177E407-BF4F-4216-B045-5603DFA44A3A}" destId="{2CE27BDE-7FAD-4750-B4B5-3C0BBB8ECD7B}" srcOrd="4" destOrd="0" parTransId="{8CFEA78C-3770-4357-AE5E-5ABADBD63684}" sibTransId="{D12D4F41-3186-46AE-B717-334595B68DBB}"/>
    <dgm:cxn modelId="{DD9D7A89-CB64-496A-BE3B-BFD3DF856544}" type="presOf" srcId="{50A682DF-2D3E-4E00-A2B5-8FF6A9F92669}" destId="{353E9188-C672-4AEA-B84A-2A10F453C03F}" srcOrd="0" destOrd="11" presId="urn:microsoft.com/office/officeart/2005/8/layout/chevron2"/>
    <dgm:cxn modelId="{A4A3B9A4-9C15-4B23-B52E-F5166FE90DA9}" type="presOf" srcId="{3826A61C-B329-474C-8B9B-35079E3F49C3}" destId="{353E9188-C672-4AEA-B84A-2A10F453C03F}" srcOrd="0" destOrd="5" presId="urn:microsoft.com/office/officeart/2005/8/layout/chevron2"/>
    <dgm:cxn modelId="{0962E68F-3EAF-472B-9E1A-3A3E824546E8}" srcId="{50A682DF-2D3E-4E00-A2B5-8FF6A9F92669}" destId="{7C330505-0CF0-4E83-9229-9CB28828EB6F}" srcOrd="1" destOrd="0" parTransId="{6CE4B8F9-C964-4BEE-B3F6-FF5D2AD7927A}" sibTransId="{925DCBC0-3C95-4E83-BA22-1BBA21EF730E}"/>
    <dgm:cxn modelId="{9F53D81C-636C-4321-9C7E-2E5314AEA364}" srcId="{9177E407-BF4F-4216-B045-5603DFA44A3A}" destId="{3826A61C-B329-474C-8B9B-35079E3F49C3}" srcOrd="3" destOrd="0" parTransId="{9827E0B7-E2EF-4E31-AF99-36A90012EEB3}" sibTransId="{B8A9AC88-5125-408B-910A-F49F2ADFDF2E}"/>
    <dgm:cxn modelId="{BBF3A74E-F5E1-46B2-BFF9-B452B8A44F8C}" type="presOf" srcId="{F0BB444B-96EB-465F-8C97-D46A205F92B0}" destId="{353E9188-C672-4AEA-B84A-2A10F453C03F}" srcOrd="0" destOrd="4" presId="urn:microsoft.com/office/officeart/2005/8/layout/chevron2"/>
    <dgm:cxn modelId="{3D4A076F-2C4A-46CC-8651-07C5A78B6E94}" type="presOf" srcId="{58A0F4B3-ED53-4E63-943F-6A2367F99602}" destId="{353E9188-C672-4AEA-B84A-2A10F453C03F}" srcOrd="0" destOrd="12" presId="urn:microsoft.com/office/officeart/2005/8/layout/chevron2"/>
    <dgm:cxn modelId="{54013BCD-A845-4C95-B62A-73EA30801FE4}" srcId="{9177E407-BF4F-4216-B045-5603DFA44A3A}" destId="{2F6D98BC-C642-4BA8-BBC4-832266495E22}" srcOrd="5" destOrd="0" parTransId="{C36987AF-258B-4220-A338-082DC57CE147}" sibTransId="{0ADFF71E-0BBC-4660-B9BE-FAEEB64CEF7E}"/>
    <dgm:cxn modelId="{7F814E8B-649B-4A0E-BE6A-08C753BDA711}" type="presOf" srcId="{9D718135-A105-4AA8-A6AF-CFC4EE339809}" destId="{353E9188-C672-4AEA-B84A-2A10F453C03F}" srcOrd="0" destOrd="10" presId="urn:microsoft.com/office/officeart/2005/8/layout/chevron2"/>
    <dgm:cxn modelId="{21F282FF-7B85-4E63-944B-F4E5000F41C7}" type="presOf" srcId="{2CE27BDE-7FAD-4750-B4B5-3C0BBB8ECD7B}" destId="{353E9188-C672-4AEA-B84A-2A10F453C03F}" srcOrd="0" destOrd="6" presId="urn:microsoft.com/office/officeart/2005/8/layout/chevron2"/>
    <dgm:cxn modelId="{E8310577-E670-4205-943C-4E00795DE2E8}" srcId="{50A682DF-2D3E-4E00-A2B5-8FF6A9F92669}" destId="{58A0F4B3-ED53-4E63-943F-6A2367F99602}" srcOrd="0" destOrd="0" parTransId="{58ADD2B3-20FE-4B32-8947-AE6C388FBB95}" sibTransId="{7FE46E3E-C250-493F-8790-A629D6F0FB69}"/>
    <dgm:cxn modelId="{52510E2C-9DEC-4F02-B24F-BFAB65C7F772}" srcId="{2CE27BDE-7FAD-4750-B4B5-3C0BBB8ECD7B}" destId="{A2F1DCD6-9351-4A08-B5AF-BA5A3F7E3906}" srcOrd="0" destOrd="0" parTransId="{0D6A7219-EA0C-42D5-9A8C-A9F6C95B757F}" sibTransId="{6E30685F-D041-40E4-A0AB-6ADEFD22FC9C}"/>
    <dgm:cxn modelId="{65638C70-EFC1-4423-A4CA-FE3EEB163D1E}" srcId="{9177E407-BF4F-4216-B045-5603DFA44A3A}" destId="{9D718135-A105-4AA8-A6AF-CFC4EE339809}" srcOrd="7" destOrd="0" parTransId="{5FFD1C8C-3B18-4A6C-B398-F88FCEDBB74B}" sibTransId="{A00C8FC8-E05C-491C-B613-4293BB7C6C31}"/>
    <dgm:cxn modelId="{A17283D3-4AF0-41C2-91CF-2B2A3D30D39C}" type="presOf" srcId="{83FEB038-7CE5-4D7D-9214-F9573D1AE0DD}" destId="{353E9188-C672-4AEA-B84A-2A10F453C03F}" srcOrd="0" destOrd="9" presId="urn:microsoft.com/office/officeart/2005/8/layout/chevron2"/>
    <dgm:cxn modelId="{FA4BA2B0-2F69-484E-8D14-A17BAC459AC8}" type="presOf" srcId="{7C330505-0CF0-4E83-9229-9CB28828EB6F}" destId="{353E9188-C672-4AEA-B84A-2A10F453C03F}" srcOrd="0" destOrd="13" presId="urn:microsoft.com/office/officeart/2005/8/layout/chevron2"/>
    <dgm:cxn modelId="{0313D9F9-8FCE-42F2-93BE-49DFE1B7477D}" type="presOf" srcId="{F199BBAA-6767-4E55-8A8D-1A439D7D537E}" destId="{97907BC2-4EF9-451F-BFBE-656563C0EA2D}" srcOrd="0" destOrd="0" presId="urn:microsoft.com/office/officeart/2005/8/layout/chevron2"/>
    <dgm:cxn modelId="{FAA4B642-6814-4F68-83F8-2E0C9E367992}" type="presOf" srcId="{8844B033-58DE-4551-971C-1EED2FDCAB2E}" destId="{353E9188-C672-4AEA-B84A-2A10F453C03F}" srcOrd="0" destOrd="14" presId="urn:microsoft.com/office/officeart/2005/8/layout/chevron2"/>
    <dgm:cxn modelId="{B45880DA-CDA9-4955-9E0F-CFED205D8E08}" srcId="{9177E407-BF4F-4216-B045-5603DFA44A3A}" destId="{F0BB444B-96EB-465F-8C97-D46A205F92B0}" srcOrd="2" destOrd="0" parTransId="{10A41B5D-715B-40E2-9DD9-3351A1AE8C7E}" sibTransId="{7F332AC9-665D-4CA1-AE3A-673CE5E34A1A}"/>
    <dgm:cxn modelId="{31EBC6A9-B6B7-4D25-B5CF-520D5A2BA6B5}" type="presOf" srcId="{68BAB1C4-8F86-4D9B-9E08-0F055F57992E}" destId="{353E9188-C672-4AEA-B84A-2A10F453C03F}" srcOrd="0" destOrd="3" presId="urn:microsoft.com/office/officeart/2005/8/layout/chevron2"/>
    <dgm:cxn modelId="{F8A2A7C5-7173-4B73-8DA0-A4A263C8162E}" srcId="{C327612B-4588-436A-9D4E-492BF5325C32}" destId="{5A03F30E-22CF-43BF-99F9-87845C1193B0}" srcOrd="0" destOrd="0" parTransId="{B571A93C-958D-4961-B13F-362CF866BE5B}" sibTransId="{0BFFEAB7-CE83-44B2-968A-D5FED8422BC2}"/>
    <dgm:cxn modelId="{B3D1259D-F148-4ED9-9BE3-1FEEC9B8B21F}" type="presParOf" srcId="{97907BC2-4EF9-451F-BFBE-656563C0EA2D}" destId="{734A399E-D861-4072-9B45-91E70483A85A}" srcOrd="0" destOrd="0" presId="urn:microsoft.com/office/officeart/2005/8/layout/chevron2"/>
    <dgm:cxn modelId="{CE4AD2FD-DDAF-4874-A9F1-75BEB7A44900}" type="presParOf" srcId="{734A399E-D861-4072-9B45-91E70483A85A}" destId="{8FBDEEC0-3E4C-4DCC-8FE6-665C66D7AA2D}" srcOrd="0" destOrd="0" presId="urn:microsoft.com/office/officeart/2005/8/layout/chevron2"/>
    <dgm:cxn modelId="{6B447A6D-917A-4F80-9D8C-C54B68F99FE7}" type="presParOf" srcId="{734A399E-D861-4072-9B45-91E70483A85A}" destId="{353E9188-C672-4AEA-B84A-2A10F453C03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99BBAA-6767-4E55-8A8D-1A439D7D537E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177E407-BF4F-4216-B045-5603DFA44A3A}">
      <dgm:prSet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en-US" b="1" u="sng" dirty="0"/>
            <a:t>Engineering Analysis</a:t>
          </a:r>
          <a:endParaRPr lang="en-US" dirty="0"/>
        </a:p>
      </dgm:t>
    </dgm:pt>
    <dgm:pt modelId="{377B33A7-409B-4631-BE33-8437E08B0D62}" type="parTrans" cxnId="{1EB9763F-63FD-444B-80AA-B819372888B0}">
      <dgm:prSet/>
      <dgm:spPr/>
      <dgm:t>
        <a:bodyPr/>
        <a:lstStyle/>
        <a:p>
          <a:endParaRPr lang="en-US"/>
        </a:p>
      </dgm:t>
    </dgm:pt>
    <dgm:pt modelId="{FE9A31D1-B49E-4064-B4B3-DC2C72E3F932}" type="sibTrans" cxnId="{1EB9763F-63FD-444B-80AA-B819372888B0}">
      <dgm:prSet/>
      <dgm:spPr/>
      <dgm:t>
        <a:bodyPr/>
        <a:lstStyle/>
        <a:p>
          <a:endParaRPr lang="en-US"/>
        </a:p>
      </dgm:t>
    </dgm:pt>
    <dgm:pt modelId="{229280E6-CADB-4C09-AD3D-F073A0747B70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en-US" sz="2200" dirty="0">
              <a:latin typeface="+mn-lt"/>
              <a:cs typeface="Arial" panose="020B0604020202020204" pitchFamily="34" charset="0"/>
            </a:rPr>
            <a:t>Evaluate crash data </a:t>
          </a:r>
          <a:endParaRPr lang="en-US" sz="2200" dirty="0">
            <a:latin typeface="+mn-lt"/>
          </a:endParaRPr>
        </a:p>
      </dgm:t>
    </dgm:pt>
    <dgm:pt modelId="{BB933AFC-8BDB-40A5-BA9B-868520485E33}" type="parTrans" cxnId="{D6124E9E-2AAD-4FF5-BE1B-514276A2E467}">
      <dgm:prSet/>
      <dgm:spPr/>
      <dgm:t>
        <a:bodyPr/>
        <a:lstStyle/>
        <a:p>
          <a:endParaRPr lang="en-US"/>
        </a:p>
      </dgm:t>
    </dgm:pt>
    <dgm:pt modelId="{766331E5-56BD-4442-8D3E-F365417EED31}" type="sibTrans" cxnId="{D6124E9E-2AAD-4FF5-BE1B-514276A2E467}">
      <dgm:prSet/>
      <dgm:spPr/>
      <dgm:t>
        <a:bodyPr/>
        <a:lstStyle/>
        <a:p>
          <a:endParaRPr lang="en-US"/>
        </a:p>
      </dgm:t>
    </dgm:pt>
    <dgm:pt modelId="{754B72F1-E702-4666-B73A-FC7B3A00E7E2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en-US" sz="2200" dirty="0">
              <a:latin typeface="+mn-lt"/>
              <a:cs typeface="Arial" panose="020B0604020202020204" pitchFamily="34" charset="0"/>
            </a:rPr>
            <a:t>Identify safety improvements</a:t>
          </a:r>
        </a:p>
      </dgm:t>
    </dgm:pt>
    <dgm:pt modelId="{2C3019A4-DB8D-4FF1-8CF4-3F5B6268D6C3}" type="parTrans" cxnId="{CCA801CB-A675-4063-88AC-D9C014A400B9}">
      <dgm:prSet/>
      <dgm:spPr/>
      <dgm:t>
        <a:bodyPr/>
        <a:lstStyle/>
        <a:p>
          <a:endParaRPr lang="en-US"/>
        </a:p>
      </dgm:t>
    </dgm:pt>
    <dgm:pt modelId="{70B87D69-0F83-4D1F-83D7-2623B41B58DB}" type="sibTrans" cxnId="{CCA801CB-A675-4063-88AC-D9C014A400B9}">
      <dgm:prSet/>
      <dgm:spPr/>
      <dgm:t>
        <a:bodyPr/>
        <a:lstStyle/>
        <a:p>
          <a:endParaRPr lang="en-US"/>
        </a:p>
      </dgm:t>
    </dgm:pt>
    <dgm:pt modelId="{45709A61-42E4-46BC-9342-B7BD20E65E6A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en-US" sz="2200" dirty="0">
              <a:latin typeface="+mn-lt"/>
              <a:cs typeface="Arial" panose="020B0604020202020204" pitchFamily="34" charset="0"/>
            </a:rPr>
            <a:t>Typical sections, design alternatives, access management</a:t>
          </a:r>
        </a:p>
      </dgm:t>
    </dgm:pt>
    <dgm:pt modelId="{29D74E18-8253-45E6-B55A-CC661111F869}" type="parTrans" cxnId="{F701D0C3-F051-4265-983E-B582826DAE1A}">
      <dgm:prSet/>
      <dgm:spPr/>
      <dgm:t>
        <a:bodyPr/>
        <a:lstStyle/>
        <a:p>
          <a:endParaRPr lang="en-US"/>
        </a:p>
      </dgm:t>
    </dgm:pt>
    <dgm:pt modelId="{C15DEAC5-E2D5-4B7B-81CF-D36B5ED2460E}" type="sibTrans" cxnId="{F701D0C3-F051-4265-983E-B582826DAE1A}">
      <dgm:prSet/>
      <dgm:spPr/>
      <dgm:t>
        <a:bodyPr/>
        <a:lstStyle/>
        <a:p>
          <a:endParaRPr lang="en-US"/>
        </a:p>
      </dgm:t>
    </dgm:pt>
    <dgm:pt modelId="{AAA52FDD-21F5-476F-9370-63A93F8B24C4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en-US" sz="2200" dirty="0">
              <a:latin typeface="+mn-lt"/>
              <a:cs typeface="Arial" panose="020B0604020202020204" pitchFamily="34" charset="0"/>
            </a:rPr>
            <a:t>Structures</a:t>
          </a:r>
        </a:p>
      </dgm:t>
    </dgm:pt>
    <dgm:pt modelId="{CC191746-9C50-4123-9592-F359F00243C2}" type="parTrans" cxnId="{2ADF8069-BDDD-44AF-960B-CB25ADEF2716}">
      <dgm:prSet/>
      <dgm:spPr/>
      <dgm:t>
        <a:bodyPr/>
        <a:lstStyle/>
        <a:p>
          <a:endParaRPr lang="en-US"/>
        </a:p>
      </dgm:t>
    </dgm:pt>
    <dgm:pt modelId="{5F13B817-9DE0-46B5-AF8E-30D78E303A0B}" type="sibTrans" cxnId="{2ADF8069-BDDD-44AF-960B-CB25ADEF2716}">
      <dgm:prSet/>
      <dgm:spPr/>
      <dgm:t>
        <a:bodyPr/>
        <a:lstStyle/>
        <a:p>
          <a:endParaRPr lang="en-US"/>
        </a:p>
      </dgm:t>
    </dgm:pt>
    <dgm:pt modelId="{F69F5BC7-029D-4900-A1E6-692ED749CA45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en-US" sz="2200" dirty="0">
              <a:latin typeface="+mn-lt"/>
              <a:cs typeface="Arial" panose="020B0604020202020204" pitchFamily="34" charset="0"/>
            </a:rPr>
            <a:t>Drainage/Stormwater Management</a:t>
          </a:r>
        </a:p>
      </dgm:t>
    </dgm:pt>
    <dgm:pt modelId="{4875D779-6F41-4621-B080-F7A9CE878536}" type="parTrans" cxnId="{B29765CA-484F-4076-9F1A-A9F29785103D}">
      <dgm:prSet/>
      <dgm:spPr/>
      <dgm:t>
        <a:bodyPr/>
        <a:lstStyle/>
        <a:p>
          <a:endParaRPr lang="en-US"/>
        </a:p>
      </dgm:t>
    </dgm:pt>
    <dgm:pt modelId="{FF5CCA6E-1339-4A6E-8D72-488B023FD9C2}" type="sibTrans" cxnId="{B29765CA-484F-4076-9F1A-A9F29785103D}">
      <dgm:prSet/>
      <dgm:spPr/>
      <dgm:t>
        <a:bodyPr/>
        <a:lstStyle/>
        <a:p>
          <a:endParaRPr lang="en-US"/>
        </a:p>
      </dgm:t>
    </dgm:pt>
    <dgm:pt modelId="{D3CFBB16-3BBD-4431-86CD-FF8AD23CEECC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en-US" sz="2200" dirty="0">
              <a:latin typeface="+mn-lt"/>
              <a:cs typeface="Arial" panose="020B0604020202020204" pitchFamily="34" charset="0"/>
            </a:rPr>
            <a:t>Concept plans</a:t>
          </a:r>
        </a:p>
      </dgm:t>
    </dgm:pt>
    <dgm:pt modelId="{06664821-1904-46C8-B816-26B27B0110EB}" type="parTrans" cxnId="{AFCD676C-6B8E-4BD8-8CC7-14E6FD2D86E2}">
      <dgm:prSet/>
      <dgm:spPr/>
      <dgm:t>
        <a:bodyPr/>
        <a:lstStyle/>
        <a:p>
          <a:endParaRPr lang="en-US"/>
        </a:p>
      </dgm:t>
    </dgm:pt>
    <dgm:pt modelId="{605F4DA7-1503-4B8E-8CAB-491F7DC80A2F}" type="sibTrans" cxnId="{AFCD676C-6B8E-4BD8-8CC7-14E6FD2D86E2}">
      <dgm:prSet/>
      <dgm:spPr/>
      <dgm:t>
        <a:bodyPr/>
        <a:lstStyle/>
        <a:p>
          <a:endParaRPr lang="en-US"/>
        </a:p>
      </dgm:t>
    </dgm:pt>
    <dgm:pt modelId="{820544A9-5633-4344-A907-904CCCD29157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en-US" sz="2200" dirty="0">
              <a:latin typeface="+mn-lt"/>
              <a:cs typeface="Arial" panose="020B0604020202020204" pitchFamily="34" charset="0"/>
            </a:rPr>
            <a:t>Prepare typical section package</a:t>
          </a:r>
        </a:p>
      </dgm:t>
    </dgm:pt>
    <dgm:pt modelId="{B16C6C1B-694B-40AC-9248-11C22023214C}" type="parTrans" cxnId="{E633C2EE-3ADE-4B66-A2CF-8E5F75222D8D}">
      <dgm:prSet/>
      <dgm:spPr/>
      <dgm:t>
        <a:bodyPr/>
        <a:lstStyle/>
        <a:p>
          <a:endParaRPr lang="en-US"/>
        </a:p>
      </dgm:t>
    </dgm:pt>
    <dgm:pt modelId="{572C74A3-6793-4DCE-A5FE-A3797A45FCF0}" type="sibTrans" cxnId="{E633C2EE-3ADE-4B66-A2CF-8E5F75222D8D}">
      <dgm:prSet/>
      <dgm:spPr/>
      <dgm:t>
        <a:bodyPr/>
        <a:lstStyle/>
        <a:p>
          <a:endParaRPr lang="en-US"/>
        </a:p>
      </dgm:t>
    </dgm:pt>
    <dgm:pt modelId="{0C2B1001-F043-4949-98A0-6263106758E2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en-US" sz="2200" dirty="0">
              <a:latin typeface="+mn-lt"/>
              <a:cs typeface="Arial" panose="020B0604020202020204" pitchFamily="34" charset="0"/>
            </a:rPr>
            <a:t>Multimodal accommodations</a:t>
          </a:r>
        </a:p>
      </dgm:t>
    </dgm:pt>
    <dgm:pt modelId="{B9149E26-D84E-463D-B895-658B42CC077A}" type="parTrans" cxnId="{E858CE85-8A7C-4853-A432-C85EC17DA52F}">
      <dgm:prSet/>
      <dgm:spPr/>
      <dgm:t>
        <a:bodyPr/>
        <a:lstStyle/>
        <a:p>
          <a:endParaRPr lang="en-US"/>
        </a:p>
      </dgm:t>
    </dgm:pt>
    <dgm:pt modelId="{A55B240E-B50F-47F4-895F-57268FEA010C}" type="sibTrans" cxnId="{E858CE85-8A7C-4853-A432-C85EC17DA52F}">
      <dgm:prSet/>
      <dgm:spPr/>
      <dgm:t>
        <a:bodyPr/>
        <a:lstStyle/>
        <a:p>
          <a:endParaRPr lang="en-US"/>
        </a:p>
      </dgm:t>
    </dgm:pt>
    <dgm:pt modelId="{EB59F0A3-B413-48EF-8B1D-00903650F3D8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en-US" sz="2200" dirty="0">
              <a:latin typeface="+mn-lt"/>
              <a:cs typeface="Arial" panose="020B0604020202020204" pitchFamily="34" charset="0"/>
            </a:rPr>
            <a:t>MOT/Phased Construction</a:t>
          </a:r>
        </a:p>
      </dgm:t>
    </dgm:pt>
    <dgm:pt modelId="{CC14DA93-AB04-4C18-BE90-572FEA3E7331}" type="parTrans" cxnId="{A43555C1-0D60-402C-81C8-E9BD74019A9C}">
      <dgm:prSet/>
      <dgm:spPr/>
      <dgm:t>
        <a:bodyPr/>
        <a:lstStyle/>
        <a:p>
          <a:endParaRPr lang="en-US"/>
        </a:p>
      </dgm:t>
    </dgm:pt>
    <dgm:pt modelId="{EABAFB76-23D2-49C5-B67D-E37AC04543C5}" type="sibTrans" cxnId="{A43555C1-0D60-402C-81C8-E9BD74019A9C}">
      <dgm:prSet/>
      <dgm:spPr/>
      <dgm:t>
        <a:bodyPr/>
        <a:lstStyle/>
        <a:p>
          <a:endParaRPr lang="en-US"/>
        </a:p>
      </dgm:t>
    </dgm:pt>
    <dgm:pt modelId="{995F17A5-DEA6-4CD2-9DF0-844F7A23763E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en-US" sz="2200" dirty="0">
              <a:latin typeface="+mn-lt"/>
              <a:cs typeface="Arial" panose="020B0604020202020204" pitchFamily="34" charset="0"/>
            </a:rPr>
            <a:t>Comparative analysis and evaluation matrix</a:t>
          </a:r>
        </a:p>
      </dgm:t>
    </dgm:pt>
    <dgm:pt modelId="{707EBDA0-8301-4FC9-AAE4-A0824B2E9E46}" type="parTrans" cxnId="{B49DC141-FA47-43C4-A3EC-9485DED9A236}">
      <dgm:prSet/>
      <dgm:spPr/>
      <dgm:t>
        <a:bodyPr/>
        <a:lstStyle/>
        <a:p>
          <a:endParaRPr lang="en-US"/>
        </a:p>
      </dgm:t>
    </dgm:pt>
    <dgm:pt modelId="{090EEEAE-5BBE-4FC4-8EF1-CF476984DF6E}" type="sibTrans" cxnId="{B49DC141-FA47-43C4-A3EC-9485DED9A236}">
      <dgm:prSet/>
      <dgm:spPr/>
      <dgm:t>
        <a:bodyPr/>
        <a:lstStyle/>
        <a:p>
          <a:endParaRPr lang="en-US"/>
        </a:p>
      </dgm:t>
    </dgm:pt>
    <dgm:pt modelId="{7081E6EC-BEF0-4B24-BE11-EDBBD86B0388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en-US" sz="2200" dirty="0">
              <a:latin typeface="+mn-lt"/>
              <a:cs typeface="Arial" panose="020B0604020202020204" pitchFamily="34" charset="0"/>
            </a:rPr>
            <a:t>Preferred alternative</a:t>
          </a:r>
        </a:p>
      </dgm:t>
    </dgm:pt>
    <dgm:pt modelId="{B22483CF-D98D-4EE2-A104-1692CA13819F}" type="parTrans" cxnId="{715A6A3B-DB61-4C39-971D-CCF1575E20D4}">
      <dgm:prSet/>
      <dgm:spPr/>
      <dgm:t>
        <a:bodyPr/>
        <a:lstStyle/>
        <a:p>
          <a:endParaRPr lang="en-US"/>
        </a:p>
      </dgm:t>
    </dgm:pt>
    <dgm:pt modelId="{34BF4B5C-09D6-4B66-B48B-74A47522B3BF}" type="sibTrans" cxnId="{715A6A3B-DB61-4C39-971D-CCF1575E20D4}">
      <dgm:prSet/>
      <dgm:spPr/>
      <dgm:t>
        <a:bodyPr/>
        <a:lstStyle/>
        <a:p>
          <a:endParaRPr lang="en-US"/>
        </a:p>
      </dgm:t>
    </dgm:pt>
    <dgm:pt modelId="{CC20152C-A56A-49FF-B9E8-4CE7B948577F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en-US" sz="2200" dirty="0">
              <a:latin typeface="+mn-lt"/>
              <a:cs typeface="Arial" panose="020B0604020202020204" pitchFamily="34" charset="0"/>
            </a:rPr>
            <a:t>ROW minimization and construction estimates</a:t>
          </a:r>
        </a:p>
      </dgm:t>
    </dgm:pt>
    <dgm:pt modelId="{53EFD1F5-B8B3-43AC-8A8E-CA48E7C4A2F6}" type="parTrans" cxnId="{04E20916-5735-4D1B-A124-387BC077F39C}">
      <dgm:prSet/>
      <dgm:spPr/>
      <dgm:t>
        <a:bodyPr/>
        <a:lstStyle/>
        <a:p>
          <a:endParaRPr lang="en-US"/>
        </a:p>
      </dgm:t>
    </dgm:pt>
    <dgm:pt modelId="{3AF63351-C701-48BF-9BF5-8E60912FC476}" type="sibTrans" cxnId="{04E20916-5735-4D1B-A124-387BC077F39C}">
      <dgm:prSet/>
      <dgm:spPr/>
      <dgm:t>
        <a:bodyPr/>
        <a:lstStyle/>
        <a:p>
          <a:endParaRPr lang="en-US"/>
        </a:p>
      </dgm:t>
    </dgm:pt>
    <dgm:pt modelId="{2A58F7AE-84D4-463F-8D16-3205836A592A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en-US" sz="2200" dirty="0">
              <a:latin typeface="+mn-lt"/>
              <a:cs typeface="Arial" panose="020B0604020202020204" pitchFamily="34" charset="0"/>
            </a:rPr>
            <a:t>PER/ Concept Plans for Design Build</a:t>
          </a:r>
        </a:p>
      </dgm:t>
    </dgm:pt>
    <dgm:pt modelId="{773E66AF-F6F2-4653-A655-26BBE136DAA9}" type="parTrans" cxnId="{7C9D4099-28FC-41BF-92DA-41838CD71E88}">
      <dgm:prSet/>
      <dgm:spPr/>
      <dgm:t>
        <a:bodyPr/>
        <a:lstStyle/>
        <a:p>
          <a:endParaRPr lang="en-US"/>
        </a:p>
      </dgm:t>
    </dgm:pt>
    <dgm:pt modelId="{F4EA2B9C-938B-4B69-B5DA-9484F1133072}" type="sibTrans" cxnId="{7C9D4099-28FC-41BF-92DA-41838CD71E88}">
      <dgm:prSet/>
      <dgm:spPr/>
      <dgm:t>
        <a:bodyPr/>
        <a:lstStyle/>
        <a:p>
          <a:endParaRPr lang="en-US"/>
        </a:p>
      </dgm:t>
    </dgm:pt>
    <dgm:pt modelId="{97907BC2-4EF9-451F-BFBE-656563C0EA2D}" type="pres">
      <dgm:prSet presAssocID="{F199BBAA-6767-4E55-8A8D-1A439D7D537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4A399E-D861-4072-9B45-91E70483A85A}" type="pres">
      <dgm:prSet presAssocID="{9177E407-BF4F-4216-B045-5603DFA44A3A}" presName="composite" presStyleCnt="0"/>
      <dgm:spPr/>
    </dgm:pt>
    <dgm:pt modelId="{8FBDEEC0-3E4C-4DCC-8FE6-665C66D7AA2D}" type="pres">
      <dgm:prSet presAssocID="{9177E407-BF4F-4216-B045-5603DFA44A3A}" presName="parentText" presStyleLbl="alignNode1" presStyleIdx="0" presStyleCnt="1" custLinFactNeighborX="-3127" custLinFactNeighborY="-121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E9188-C672-4AEA-B84A-2A10F453C03F}" type="pres">
      <dgm:prSet presAssocID="{9177E407-BF4F-4216-B045-5603DFA44A3A}" presName="descendantText" presStyleLbl="alignAcc1" presStyleIdx="0" presStyleCnt="1" custScaleY="1966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01D0C3-F051-4265-983E-B582826DAE1A}" srcId="{9177E407-BF4F-4216-B045-5603DFA44A3A}" destId="{45709A61-42E4-46BC-9342-B7BD20E65E6A}" srcOrd="2" destOrd="0" parTransId="{29D74E18-8253-45E6-B55A-CC661111F869}" sibTransId="{C15DEAC5-E2D5-4B7B-81CF-D36B5ED2460E}"/>
    <dgm:cxn modelId="{ED4BF1BB-D045-4EE4-8ADF-C5E585AB1B4B}" type="presOf" srcId="{EB59F0A3-B413-48EF-8B1D-00903650F3D8}" destId="{353E9188-C672-4AEA-B84A-2A10F453C03F}" srcOrd="0" destOrd="8" presId="urn:microsoft.com/office/officeart/2005/8/layout/chevron2"/>
    <dgm:cxn modelId="{91BBC9D5-A220-49DC-ADCC-06256A6C3A6A}" type="presOf" srcId="{AAA52FDD-21F5-476F-9370-63A93F8B24C4}" destId="{353E9188-C672-4AEA-B84A-2A10F453C03F}" srcOrd="0" destOrd="3" presId="urn:microsoft.com/office/officeart/2005/8/layout/chevron2"/>
    <dgm:cxn modelId="{E6DC0AFC-A179-43B5-9C3B-12870B070204}" type="presOf" srcId="{45709A61-42E4-46BC-9342-B7BD20E65E6A}" destId="{353E9188-C672-4AEA-B84A-2A10F453C03F}" srcOrd="0" destOrd="2" presId="urn:microsoft.com/office/officeart/2005/8/layout/chevron2"/>
    <dgm:cxn modelId="{7C9D4099-28FC-41BF-92DA-41838CD71E88}" srcId="{9177E407-BF4F-4216-B045-5603DFA44A3A}" destId="{2A58F7AE-84D4-463F-8D16-3205836A592A}" srcOrd="12" destOrd="0" parTransId="{773E66AF-F6F2-4653-A655-26BBE136DAA9}" sibTransId="{F4EA2B9C-938B-4B69-B5DA-9484F1133072}"/>
    <dgm:cxn modelId="{99695E61-1C7A-4C81-A948-D291624DD12E}" type="presOf" srcId="{2A58F7AE-84D4-463F-8D16-3205836A592A}" destId="{353E9188-C672-4AEA-B84A-2A10F453C03F}" srcOrd="0" destOrd="12" presId="urn:microsoft.com/office/officeart/2005/8/layout/chevron2"/>
    <dgm:cxn modelId="{84328C1A-CAE0-4302-879C-1A83FE1ADDA6}" type="presOf" srcId="{D3CFBB16-3BBD-4431-86CD-FF8AD23CEECC}" destId="{353E9188-C672-4AEA-B84A-2A10F453C03F}" srcOrd="0" destOrd="5" presId="urn:microsoft.com/office/officeart/2005/8/layout/chevron2"/>
    <dgm:cxn modelId="{AFCD676C-6B8E-4BD8-8CC7-14E6FD2D86E2}" srcId="{9177E407-BF4F-4216-B045-5603DFA44A3A}" destId="{D3CFBB16-3BBD-4431-86CD-FF8AD23CEECC}" srcOrd="5" destOrd="0" parTransId="{06664821-1904-46C8-B816-26B27B0110EB}" sibTransId="{605F4DA7-1503-4B8E-8CAB-491F7DC80A2F}"/>
    <dgm:cxn modelId="{887BBD7E-6B57-45D4-8400-DDC0E6418C44}" type="presOf" srcId="{229280E6-CADB-4C09-AD3D-F073A0747B70}" destId="{353E9188-C672-4AEA-B84A-2A10F453C03F}" srcOrd="0" destOrd="0" presId="urn:microsoft.com/office/officeart/2005/8/layout/chevron2"/>
    <dgm:cxn modelId="{41507694-F182-4546-A04A-21FA9EE8BCA2}" type="presOf" srcId="{820544A9-5633-4344-A907-904CCCD29157}" destId="{353E9188-C672-4AEA-B84A-2A10F453C03F}" srcOrd="0" destOrd="6" presId="urn:microsoft.com/office/officeart/2005/8/layout/chevron2"/>
    <dgm:cxn modelId="{563DA840-8C3B-4B13-9393-A1C6FEE5479B}" type="presOf" srcId="{995F17A5-DEA6-4CD2-9DF0-844F7A23763E}" destId="{353E9188-C672-4AEA-B84A-2A10F453C03F}" srcOrd="0" destOrd="9" presId="urn:microsoft.com/office/officeart/2005/8/layout/chevron2"/>
    <dgm:cxn modelId="{CCA801CB-A675-4063-88AC-D9C014A400B9}" srcId="{9177E407-BF4F-4216-B045-5603DFA44A3A}" destId="{754B72F1-E702-4666-B73A-FC7B3A00E7E2}" srcOrd="1" destOrd="0" parTransId="{2C3019A4-DB8D-4FF1-8CF4-3F5B6268D6C3}" sibTransId="{70B87D69-0F83-4D1F-83D7-2623B41B58DB}"/>
    <dgm:cxn modelId="{4DB65096-139E-417E-999A-8C10DD5A41C7}" type="presOf" srcId="{CC20152C-A56A-49FF-B9E8-4CE7B948577F}" destId="{353E9188-C672-4AEA-B84A-2A10F453C03F}" srcOrd="0" destOrd="11" presId="urn:microsoft.com/office/officeart/2005/8/layout/chevron2"/>
    <dgm:cxn modelId="{04E20916-5735-4D1B-A124-387BC077F39C}" srcId="{9177E407-BF4F-4216-B045-5603DFA44A3A}" destId="{CC20152C-A56A-49FF-B9E8-4CE7B948577F}" srcOrd="11" destOrd="0" parTransId="{53EFD1F5-B8B3-43AC-8A8E-CA48E7C4A2F6}" sibTransId="{3AF63351-C701-48BF-9BF5-8E60912FC476}"/>
    <dgm:cxn modelId="{2ADF8069-BDDD-44AF-960B-CB25ADEF2716}" srcId="{9177E407-BF4F-4216-B045-5603DFA44A3A}" destId="{AAA52FDD-21F5-476F-9370-63A93F8B24C4}" srcOrd="3" destOrd="0" parTransId="{CC191746-9C50-4123-9592-F359F00243C2}" sibTransId="{5F13B817-9DE0-46B5-AF8E-30D78E303A0B}"/>
    <dgm:cxn modelId="{6E6E620A-88A5-47D7-A8C3-FCC7B4023D19}" type="presOf" srcId="{7081E6EC-BEF0-4B24-BE11-EDBBD86B0388}" destId="{353E9188-C672-4AEA-B84A-2A10F453C03F}" srcOrd="0" destOrd="10" presId="urn:microsoft.com/office/officeart/2005/8/layout/chevron2"/>
    <dgm:cxn modelId="{E633C2EE-3ADE-4B66-A2CF-8E5F75222D8D}" srcId="{9177E407-BF4F-4216-B045-5603DFA44A3A}" destId="{820544A9-5633-4344-A907-904CCCD29157}" srcOrd="6" destOrd="0" parTransId="{B16C6C1B-694B-40AC-9248-11C22023214C}" sibTransId="{572C74A3-6793-4DCE-A5FE-A3797A45FCF0}"/>
    <dgm:cxn modelId="{D198F8A2-0746-4177-B5C7-CC97E110ABC8}" type="presOf" srcId="{F69F5BC7-029D-4900-A1E6-692ED749CA45}" destId="{353E9188-C672-4AEA-B84A-2A10F453C03F}" srcOrd="0" destOrd="4" presId="urn:microsoft.com/office/officeart/2005/8/layout/chevron2"/>
    <dgm:cxn modelId="{E858CE85-8A7C-4853-A432-C85EC17DA52F}" srcId="{9177E407-BF4F-4216-B045-5603DFA44A3A}" destId="{0C2B1001-F043-4949-98A0-6263106758E2}" srcOrd="7" destOrd="0" parTransId="{B9149E26-D84E-463D-B895-658B42CC077A}" sibTransId="{A55B240E-B50F-47F4-895F-57268FEA010C}"/>
    <dgm:cxn modelId="{1EB9763F-63FD-444B-80AA-B819372888B0}" srcId="{F199BBAA-6767-4E55-8A8D-1A439D7D537E}" destId="{9177E407-BF4F-4216-B045-5603DFA44A3A}" srcOrd="0" destOrd="0" parTransId="{377B33A7-409B-4631-BE33-8437E08B0D62}" sibTransId="{FE9A31D1-B49E-4064-B4B3-DC2C72E3F932}"/>
    <dgm:cxn modelId="{B49DC141-FA47-43C4-A3EC-9485DED9A236}" srcId="{9177E407-BF4F-4216-B045-5603DFA44A3A}" destId="{995F17A5-DEA6-4CD2-9DF0-844F7A23763E}" srcOrd="9" destOrd="0" parTransId="{707EBDA0-8301-4FC9-AAE4-A0824B2E9E46}" sibTransId="{090EEEAE-5BBE-4FC4-8EF1-CF476984DF6E}"/>
    <dgm:cxn modelId="{681B4D31-D7A1-4436-BFEF-755A3311555F}" type="presOf" srcId="{0C2B1001-F043-4949-98A0-6263106758E2}" destId="{353E9188-C672-4AEA-B84A-2A10F453C03F}" srcOrd="0" destOrd="7" presId="urn:microsoft.com/office/officeart/2005/8/layout/chevron2"/>
    <dgm:cxn modelId="{715A6A3B-DB61-4C39-971D-CCF1575E20D4}" srcId="{9177E407-BF4F-4216-B045-5603DFA44A3A}" destId="{7081E6EC-BEF0-4B24-BE11-EDBBD86B0388}" srcOrd="10" destOrd="0" parTransId="{B22483CF-D98D-4EE2-A104-1692CA13819F}" sibTransId="{34BF4B5C-09D6-4B66-B48B-74A47522B3BF}"/>
    <dgm:cxn modelId="{C83C6C17-0A6F-4491-82A7-AB1F4AD46241}" type="presOf" srcId="{754B72F1-E702-4666-B73A-FC7B3A00E7E2}" destId="{353E9188-C672-4AEA-B84A-2A10F453C03F}" srcOrd="0" destOrd="1" presId="urn:microsoft.com/office/officeart/2005/8/layout/chevron2"/>
    <dgm:cxn modelId="{D6124E9E-2AAD-4FF5-BE1B-514276A2E467}" srcId="{9177E407-BF4F-4216-B045-5603DFA44A3A}" destId="{229280E6-CADB-4C09-AD3D-F073A0747B70}" srcOrd="0" destOrd="0" parTransId="{BB933AFC-8BDB-40A5-BA9B-868520485E33}" sibTransId="{766331E5-56BD-4442-8D3E-F365417EED31}"/>
    <dgm:cxn modelId="{3306EED3-8B3B-4844-8699-BC15C92F7246}" type="presOf" srcId="{9177E407-BF4F-4216-B045-5603DFA44A3A}" destId="{8FBDEEC0-3E4C-4DCC-8FE6-665C66D7AA2D}" srcOrd="0" destOrd="0" presId="urn:microsoft.com/office/officeart/2005/8/layout/chevron2"/>
    <dgm:cxn modelId="{0313D9F9-8FCE-42F2-93BE-49DFE1B7477D}" type="presOf" srcId="{F199BBAA-6767-4E55-8A8D-1A439D7D537E}" destId="{97907BC2-4EF9-451F-BFBE-656563C0EA2D}" srcOrd="0" destOrd="0" presId="urn:microsoft.com/office/officeart/2005/8/layout/chevron2"/>
    <dgm:cxn modelId="{B29765CA-484F-4076-9F1A-A9F29785103D}" srcId="{9177E407-BF4F-4216-B045-5603DFA44A3A}" destId="{F69F5BC7-029D-4900-A1E6-692ED749CA45}" srcOrd="4" destOrd="0" parTransId="{4875D779-6F41-4621-B080-F7A9CE878536}" sibTransId="{FF5CCA6E-1339-4A6E-8D72-488B023FD9C2}"/>
    <dgm:cxn modelId="{A43555C1-0D60-402C-81C8-E9BD74019A9C}" srcId="{9177E407-BF4F-4216-B045-5603DFA44A3A}" destId="{EB59F0A3-B413-48EF-8B1D-00903650F3D8}" srcOrd="8" destOrd="0" parTransId="{CC14DA93-AB04-4C18-BE90-572FEA3E7331}" sibTransId="{EABAFB76-23D2-49C5-B67D-E37AC04543C5}"/>
    <dgm:cxn modelId="{B3D1259D-F148-4ED9-9BE3-1FEEC9B8B21F}" type="presParOf" srcId="{97907BC2-4EF9-451F-BFBE-656563C0EA2D}" destId="{734A399E-D861-4072-9B45-91E70483A85A}" srcOrd="0" destOrd="0" presId="urn:microsoft.com/office/officeart/2005/8/layout/chevron2"/>
    <dgm:cxn modelId="{CE4AD2FD-DDAF-4874-A9F1-75BEB7A44900}" type="presParOf" srcId="{734A399E-D861-4072-9B45-91E70483A85A}" destId="{8FBDEEC0-3E4C-4DCC-8FE6-665C66D7AA2D}" srcOrd="0" destOrd="0" presId="urn:microsoft.com/office/officeart/2005/8/layout/chevron2"/>
    <dgm:cxn modelId="{6B447A6D-917A-4F80-9D8C-C54B68F99FE7}" type="presParOf" srcId="{734A399E-D861-4072-9B45-91E70483A85A}" destId="{353E9188-C672-4AEA-B84A-2A10F453C03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A8A022-9DE2-47D5-9A6C-53A37F3D79B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915ACFC-D73A-47C8-B862-3E532E26387E}">
      <dgm:prSet/>
      <dgm:spPr>
        <a:solidFill>
          <a:srgbClr val="00B050"/>
        </a:solidFill>
      </dgm:spPr>
      <dgm:t>
        <a:bodyPr/>
        <a:lstStyle/>
        <a:p>
          <a:r>
            <a:rPr lang="en-US" dirty="0"/>
            <a:t>Procurement: August, 2019 – September, 2019</a:t>
          </a:r>
        </a:p>
      </dgm:t>
    </dgm:pt>
    <dgm:pt modelId="{143C0D59-C35C-4200-A6F7-8F1037C7BE86}" type="parTrans" cxnId="{F5468D04-11F0-481D-A64D-BA90D717555C}">
      <dgm:prSet/>
      <dgm:spPr/>
      <dgm:t>
        <a:bodyPr/>
        <a:lstStyle/>
        <a:p>
          <a:endParaRPr lang="en-US"/>
        </a:p>
      </dgm:t>
    </dgm:pt>
    <dgm:pt modelId="{2C18D354-7544-4D85-BAF0-79F981566560}" type="sibTrans" cxnId="{F5468D04-11F0-481D-A64D-BA90D717555C}">
      <dgm:prSet/>
      <dgm:spPr/>
      <dgm:t>
        <a:bodyPr/>
        <a:lstStyle/>
        <a:p>
          <a:endParaRPr lang="en-US"/>
        </a:p>
      </dgm:t>
    </dgm:pt>
    <dgm:pt modelId="{7AE6D729-E2EF-4BBF-8C3C-13CB1DC71746}">
      <dgm:prSet/>
      <dgm:spPr>
        <a:solidFill>
          <a:srgbClr val="FFC000"/>
        </a:solidFill>
      </dgm:spPr>
      <dgm:t>
        <a:bodyPr/>
        <a:lstStyle/>
        <a:p>
          <a:r>
            <a:rPr lang="en-US" dirty="0"/>
            <a:t>SEIR/PEIR: October, 2019 – October, 2021</a:t>
          </a:r>
        </a:p>
      </dgm:t>
    </dgm:pt>
    <dgm:pt modelId="{604B313E-6F61-4E4A-AAE0-B3CC236C7296}" type="parTrans" cxnId="{70919DC0-F10C-4064-A9C9-615CCB198D23}">
      <dgm:prSet/>
      <dgm:spPr/>
      <dgm:t>
        <a:bodyPr/>
        <a:lstStyle/>
        <a:p>
          <a:endParaRPr lang="en-US"/>
        </a:p>
      </dgm:t>
    </dgm:pt>
    <dgm:pt modelId="{402E18DA-2634-4D7E-ABCD-AF066248FE20}" type="sibTrans" cxnId="{70919DC0-F10C-4064-A9C9-615CCB198D23}">
      <dgm:prSet/>
      <dgm:spPr/>
      <dgm:t>
        <a:bodyPr/>
        <a:lstStyle/>
        <a:p>
          <a:endParaRPr lang="en-US"/>
        </a:p>
      </dgm:t>
    </dgm:pt>
    <dgm:pt modelId="{35EC039F-C25B-48FA-9B5E-F2D8ECFCEF8E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Public Meetings: August, 2020 </a:t>
          </a:r>
        </a:p>
      </dgm:t>
    </dgm:pt>
    <dgm:pt modelId="{FC1CC1D9-4093-4CCE-9F29-D9DA5643EE6B}" type="parTrans" cxnId="{D55251D5-0E9D-476E-90BF-2FF7E39B04EF}">
      <dgm:prSet/>
      <dgm:spPr/>
      <dgm:t>
        <a:bodyPr/>
        <a:lstStyle/>
        <a:p>
          <a:endParaRPr lang="en-US"/>
        </a:p>
      </dgm:t>
    </dgm:pt>
    <dgm:pt modelId="{2CFDD3D1-FC65-4789-9AAE-AACDE1123CA5}" type="sibTrans" cxnId="{D55251D5-0E9D-476E-90BF-2FF7E39B04EF}">
      <dgm:prSet/>
      <dgm:spPr/>
      <dgm:t>
        <a:bodyPr/>
        <a:lstStyle/>
        <a:p>
          <a:endParaRPr lang="en-US"/>
        </a:p>
      </dgm:t>
    </dgm:pt>
    <dgm:pt modelId="{4EA6A38C-6D24-4315-A7D1-781068B40155}" type="pres">
      <dgm:prSet presAssocID="{DAA8A022-9DE2-47D5-9A6C-53A37F3D79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EF198F-7A0F-4A2C-9118-4E648B4D764B}" type="pres">
      <dgm:prSet presAssocID="{8915ACFC-D73A-47C8-B862-3E532E26387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2F8DA1-158D-491F-A008-433FD8C7B705}" type="pres">
      <dgm:prSet presAssocID="{2C18D354-7544-4D85-BAF0-79F981566560}" presName="spacer" presStyleCnt="0"/>
      <dgm:spPr/>
    </dgm:pt>
    <dgm:pt modelId="{18BC049A-EFF1-435C-9507-817D42F2A027}" type="pres">
      <dgm:prSet presAssocID="{7AE6D729-E2EF-4BBF-8C3C-13CB1DC7174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3D45F6-28D5-490A-BA3A-6D111E36977C}" type="pres">
      <dgm:prSet presAssocID="{402E18DA-2634-4D7E-ABCD-AF066248FE20}" presName="spacer" presStyleCnt="0"/>
      <dgm:spPr/>
    </dgm:pt>
    <dgm:pt modelId="{702274EC-8E9D-48AE-BE1D-245B6B9F76E8}" type="pres">
      <dgm:prSet presAssocID="{35EC039F-C25B-48FA-9B5E-F2D8ECFCEF8E}" presName="parentText" presStyleLbl="node1" presStyleIdx="2" presStyleCnt="3" custLinFactNeighborX="1621" custLinFactNeighborY="2726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DCE94A-7A0E-4DA3-8139-A4B28AD9AD9A}" type="presOf" srcId="{8915ACFC-D73A-47C8-B862-3E532E26387E}" destId="{21EF198F-7A0F-4A2C-9118-4E648B4D764B}" srcOrd="0" destOrd="0" presId="urn:microsoft.com/office/officeart/2005/8/layout/vList2"/>
    <dgm:cxn modelId="{F5468D04-11F0-481D-A64D-BA90D717555C}" srcId="{DAA8A022-9DE2-47D5-9A6C-53A37F3D79B2}" destId="{8915ACFC-D73A-47C8-B862-3E532E26387E}" srcOrd="0" destOrd="0" parTransId="{143C0D59-C35C-4200-A6F7-8F1037C7BE86}" sibTransId="{2C18D354-7544-4D85-BAF0-79F981566560}"/>
    <dgm:cxn modelId="{6B058623-1801-407D-BFF9-18D0DE724A3E}" type="presOf" srcId="{35EC039F-C25B-48FA-9B5E-F2D8ECFCEF8E}" destId="{702274EC-8E9D-48AE-BE1D-245B6B9F76E8}" srcOrd="0" destOrd="0" presId="urn:microsoft.com/office/officeart/2005/8/layout/vList2"/>
    <dgm:cxn modelId="{A7B97E18-AAC5-4FE8-B136-6E383449A704}" type="presOf" srcId="{DAA8A022-9DE2-47D5-9A6C-53A37F3D79B2}" destId="{4EA6A38C-6D24-4315-A7D1-781068B40155}" srcOrd="0" destOrd="0" presId="urn:microsoft.com/office/officeart/2005/8/layout/vList2"/>
    <dgm:cxn modelId="{70919DC0-F10C-4064-A9C9-615CCB198D23}" srcId="{DAA8A022-9DE2-47D5-9A6C-53A37F3D79B2}" destId="{7AE6D729-E2EF-4BBF-8C3C-13CB1DC71746}" srcOrd="1" destOrd="0" parTransId="{604B313E-6F61-4E4A-AAE0-B3CC236C7296}" sibTransId="{402E18DA-2634-4D7E-ABCD-AF066248FE20}"/>
    <dgm:cxn modelId="{A78B29CC-2F83-421D-882A-DBB60D99388E}" type="presOf" srcId="{7AE6D729-E2EF-4BBF-8C3C-13CB1DC71746}" destId="{18BC049A-EFF1-435C-9507-817D42F2A027}" srcOrd="0" destOrd="0" presId="urn:microsoft.com/office/officeart/2005/8/layout/vList2"/>
    <dgm:cxn modelId="{D55251D5-0E9D-476E-90BF-2FF7E39B04EF}" srcId="{DAA8A022-9DE2-47D5-9A6C-53A37F3D79B2}" destId="{35EC039F-C25B-48FA-9B5E-F2D8ECFCEF8E}" srcOrd="2" destOrd="0" parTransId="{FC1CC1D9-4093-4CCE-9F29-D9DA5643EE6B}" sibTransId="{2CFDD3D1-FC65-4789-9AAE-AACDE1123CA5}"/>
    <dgm:cxn modelId="{3243EE07-EC9D-41A3-8D39-E7E149BBB6EB}" type="presParOf" srcId="{4EA6A38C-6D24-4315-A7D1-781068B40155}" destId="{21EF198F-7A0F-4A2C-9118-4E648B4D764B}" srcOrd="0" destOrd="0" presId="urn:microsoft.com/office/officeart/2005/8/layout/vList2"/>
    <dgm:cxn modelId="{C35CFD1B-3A84-4364-9998-FEAFE28DC236}" type="presParOf" srcId="{4EA6A38C-6D24-4315-A7D1-781068B40155}" destId="{362F8DA1-158D-491F-A008-433FD8C7B705}" srcOrd="1" destOrd="0" presId="urn:microsoft.com/office/officeart/2005/8/layout/vList2"/>
    <dgm:cxn modelId="{502FA9FA-710D-4EA8-ACD6-A52CB6F6FB20}" type="presParOf" srcId="{4EA6A38C-6D24-4315-A7D1-781068B40155}" destId="{18BC049A-EFF1-435C-9507-817D42F2A027}" srcOrd="2" destOrd="0" presId="urn:microsoft.com/office/officeart/2005/8/layout/vList2"/>
    <dgm:cxn modelId="{33816A55-D52B-4ED1-A51F-1255E8FD9F80}" type="presParOf" srcId="{4EA6A38C-6D24-4315-A7D1-781068B40155}" destId="{223D45F6-28D5-490A-BA3A-6D111E36977C}" srcOrd="3" destOrd="0" presId="urn:microsoft.com/office/officeart/2005/8/layout/vList2"/>
    <dgm:cxn modelId="{D59C3399-4BC4-4039-BBC1-59E409A20AFA}" type="presParOf" srcId="{4EA6A38C-6D24-4315-A7D1-781068B40155}" destId="{702274EC-8E9D-48AE-BE1D-245B6B9F76E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EEC22A5-7D7D-4277-A412-46C1FC5FC649}" type="doc">
      <dgm:prSet loTypeId="urn:microsoft.com/office/officeart/2005/8/layout/vProcess5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23C9AFF-E411-4A87-BCEC-7E92E2053E73}">
      <dgm:prSet custT="1"/>
      <dgm:spPr/>
      <dgm:t>
        <a:bodyPr/>
        <a:lstStyle/>
        <a:p>
          <a:pPr algn="r"/>
          <a:r>
            <a:rPr lang="en-US" sz="2800" b="1" u="sng" dirty="0">
              <a:solidFill>
                <a:schemeClr val="tx1"/>
              </a:solidFill>
            </a:rPr>
            <a:t>http://www.tampa-xway.com/procurement/#</a:t>
          </a:r>
          <a:r>
            <a:rPr lang="en-US" sz="2800" b="1" dirty="0">
              <a:solidFill>
                <a:schemeClr val="tx1"/>
              </a:solidFill>
            </a:rPr>
            <a:t> </a:t>
          </a:r>
        </a:p>
      </dgm:t>
    </dgm:pt>
    <dgm:pt modelId="{29A40528-5ED2-4749-9314-CE8DA7213392}" type="parTrans" cxnId="{AC236438-23D5-48E5-A964-E9EAE77C2E69}">
      <dgm:prSet/>
      <dgm:spPr/>
      <dgm:t>
        <a:bodyPr/>
        <a:lstStyle/>
        <a:p>
          <a:endParaRPr lang="en-US"/>
        </a:p>
      </dgm:t>
    </dgm:pt>
    <dgm:pt modelId="{5631810D-4373-4151-9918-728ACF68434A}" type="sibTrans" cxnId="{AC236438-23D5-48E5-A964-E9EAE77C2E69}">
      <dgm:prSet/>
      <dgm:spPr/>
      <dgm:t>
        <a:bodyPr/>
        <a:lstStyle/>
        <a:p>
          <a:endParaRPr lang="en-US" dirty="0"/>
        </a:p>
      </dgm:t>
    </dgm:pt>
    <dgm:pt modelId="{FEC7840D-A5FC-41B7-A503-9F7280E26CF3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Once advertised, the </a:t>
          </a:r>
          <a:r>
            <a:rPr lang="en-US" b="1" u="sng" dirty="0">
              <a:solidFill>
                <a:schemeClr val="tx1"/>
              </a:solidFill>
            </a:rPr>
            <a:t>cone of silence </a:t>
          </a:r>
          <a:r>
            <a:rPr lang="en-US" dirty="0">
              <a:solidFill>
                <a:schemeClr val="tx1"/>
              </a:solidFill>
            </a:rPr>
            <a:t>will be in place for all THEA, FDOT, HNTB, COT, Tierra, Element and OMNI staff. </a:t>
          </a:r>
        </a:p>
      </dgm:t>
    </dgm:pt>
    <dgm:pt modelId="{9A406F0F-532B-4C25-8FA3-250E264DBBCB}" type="parTrans" cxnId="{793AA799-5A6A-415E-8BD3-A8CF860CD3E1}">
      <dgm:prSet/>
      <dgm:spPr/>
      <dgm:t>
        <a:bodyPr/>
        <a:lstStyle/>
        <a:p>
          <a:endParaRPr lang="en-US"/>
        </a:p>
      </dgm:t>
    </dgm:pt>
    <dgm:pt modelId="{3F13B614-FF93-4D3D-AE7A-4C0F6BD0B4BC}" type="sibTrans" cxnId="{793AA799-5A6A-415E-8BD3-A8CF860CD3E1}">
      <dgm:prSet/>
      <dgm:spPr/>
      <dgm:t>
        <a:bodyPr/>
        <a:lstStyle/>
        <a:p>
          <a:endParaRPr lang="en-US" dirty="0"/>
        </a:p>
      </dgm:t>
    </dgm:pt>
    <dgm:pt modelId="{0D7885C8-3160-4E62-988C-4CF9853AE296}">
      <dgm:prSet/>
      <dgm:spPr>
        <a:solidFill>
          <a:srgbClr val="FFCC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All questions should be emailed to Man Le, THEA Contracts &amp; Procurement Manager: </a:t>
          </a:r>
          <a:r>
            <a:rPr lang="en-US" u="sng" dirty="0">
              <a:solidFill>
                <a:schemeClr val="tx1"/>
              </a:solidFill>
            </a:rPr>
            <a:t>man.le@tampa-xway.com</a:t>
          </a:r>
          <a:endParaRPr lang="en-US" dirty="0">
            <a:solidFill>
              <a:schemeClr val="tx1"/>
            </a:solidFill>
          </a:endParaRPr>
        </a:p>
      </dgm:t>
    </dgm:pt>
    <dgm:pt modelId="{734CC3D3-A9AE-4505-A237-71BBF6A7AE3D}" type="parTrans" cxnId="{6D04C16F-6DA0-4039-BA24-9BF23FF14B6D}">
      <dgm:prSet/>
      <dgm:spPr/>
      <dgm:t>
        <a:bodyPr/>
        <a:lstStyle/>
        <a:p>
          <a:endParaRPr lang="en-US"/>
        </a:p>
      </dgm:t>
    </dgm:pt>
    <dgm:pt modelId="{7262913B-381E-4A0E-8369-5DEE706EEF91}" type="sibTrans" cxnId="{6D04C16F-6DA0-4039-BA24-9BF23FF14B6D}">
      <dgm:prSet/>
      <dgm:spPr/>
      <dgm:t>
        <a:bodyPr/>
        <a:lstStyle/>
        <a:p>
          <a:endParaRPr lang="en-US" dirty="0"/>
        </a:p>
      </dgm:t>
    </dgm:pt>
    <dgm:pt modelId="{1BE6A727-97B8-4E5F-B306-4E118A48F62B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l"/>
          <a:r>
            <a:rPr lang="en-US" sz="2500" b="1" dirty="0">
              <a:solidFill>
                <a:schemeClr val="tx1"/>
              </a:solidFill>
            </a:rPr>
            <a:t>Answers will be posted on the THEA website</a:t>
          </a:r>
          <a:endParaRPr lang="en-US" sz="2500" dirty="0">
            <a:solidFill>
              <a:schemeClr val="tx1"/>
            </a:solidFill>
          </a:endParaRPr>
        </a:p>
      </dgm:t>
    </dgm:pt>
    <dgm:pt modelId="{127DB728-D6F2-4BAF-B918-0FC628B7B4E7}" type="parTrans" cxnId="{F46097D3-12AD-449E-96CC-204D15E06164}">
      <dgm:prSet/>
      <dgm:spPr/>
      <dgm:t>
        <a:bodyPr/>
        <a:lstStyle/>
        <a:p>
          <a:endParaRPr lang="en-US"/>
        </a:p>
      </dgm:t>
    </dgm:pt>
    <dgm:pt modelId="{18A40682-2A0C-4226-960C-447CD765DBCD}" type="sibTrans" cxnId="{F46097D3-12AD-449E-96CC-204D15E06164}">
      <dgm:prSet/>
      <dgm:spPr/>
      <dgm:t>
        <a:bodyPr/>
        <a:lstStyle/>
        <a:p>
          <a:endParaRPr lang="en-US"/>
        </a:p>
      </dgm:t>
    </dgm:pt>
    <dgm:pt modelId="{97A72A3E-E5A8-47E8-AD32-ED1EDA56241F}" type="pres">
      <dgm:prSet presAssocID="{1EEC22A5-7D7D-4277-A412-46C1FC5FC64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E5DC10-B13A-4602-98D4-F7073A6FE2EB}" type="pres">
      <dgm:prSet presAssocID="{1EEC22A5-7D7D-4277-A412-46C1FC5FC649}" presName="dummyMaxCanvas" presStyleCnt="0">
        <dgm:presLayoutVars/>
      </dgm:prSet>
      <dgm:spPr/>
    </dgm:pt>
    <dgm:pt modelId="{16620937-CD2B-4C4E-AA48-CEF8F3E21D9C}" type="pres">
      <dgm:prSet presAssocID="{1EEC22A5-7D7D-4277-A412-46C1FC5FC649}" presName="FourNodes_1" presStyleLbl="node1" presStyleIdx="0" presStyleCnt="4" custScaleX="120894" custLinFactNeighborX="7307" custLinFactNeighborY="15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488A21-A6B0-42D2-8100-0BA566A5AA69}" type="pres">
      <dgm:prSet presAssocID="{1EEC22A5-7D7D-4277-A412-46C1FC5FC649}" presName="FourNodes_2" presStyleLbl="node1" presStyleIdx="1" presStyleCnt="4" custLinFactNeighborX="-4223" custLinFactNeighborY="3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6BBDEA-F9B1-452C-9871-0E67DB8172B5}" type="pres">
      <dgm:prSet presAssocID="{1EEC22A5-7D7D-4277-A412-46C1FC5FC649}" presName="FourNodes_3" presStyleLbl="node1" presStyleIdx="2" presStyleCnt="4" custLinFactNeighborX="-3098" custLinFactNeighborY="-57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EC84CE-0C31-4DC4-9C86-4B5F092980E3}" type="pres">
      <dgm:prSet presAssocID="{1EEC22A5-7D7D-4277-A412-46C1FC5FC649}" presName="FourNodes_4" presStyleLbl="node1" presStyleIdx="3" presStyleCnt="4" custScaleX="104167" custLinFactNeighborX="-6532" custLinFactNeighborY="-54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8828B8-1852-4497-8203-DE743B7A31C3}" type="pres">
      <dgm:prSet presAssocID="{1EEC22A5-7D7D-4277-A412-46C1FC5FC649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B8D290-BF2C-469A-8ADC-4A04CFBB8B1C}" type="pres">
      <dgm:prSet presAssocID="{1EEC22A5-7D7D-4277-A412-46C1FC5FC649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681400-2F98-475F-B473-7B8B052A2F07}" type="pres">
      <dgm:prSet presAssocID="{1EEC22A5-7D7D-4277-A412-46C1FC5FC649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6AE784-A20B-4295-A4C6-19AC3F06FFDB}" type="pres">
      <dgm:prSet presAssocID="{1EEC22A5-7D7D-4277-A412-46C1FC5FC649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9E8D77-DB92-4977-BD2B-8A2FC0B1581A}" type="pres">
      <dgm:prSet presAssocID="{1EEC22A5-7D7D-4277-A412-46C1FC5FC649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98C002-B244-4A53-85E8-F9C49E66092B}" type="pres">
      <dgm:prSet presAssocID="{1EEC22A5-7D7D-4277-A412-46C1FC5FC649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0878F6-A4EF-49FF-BA1F-E82EE3BB72CB}" type="pres">
      <dgm:prSet presAssocID="{1EEC22A5-7D7D-4277-A412-46C1FC5FC649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503BD5-9F62-4C57-A026-05396507F343}" type="presOf" srcId="{7262913B-381E-4A0E-8369-5DEE706EEF91}" destId="{AF681400-2F98-475F-B473-7B8B052A2F07}" srcOrd="0" destOrd="0" presId="urn:microsoft.com/office/officeart/2005/8/layout/vProcess5"/>
    <dgm:cxn modelId="{56CDAF4E-0754-4410-A60E-F713659E5A66}" type="presOf" srcId="{1EEC22A5-7D7D-4277-A412-46C1FC5FC649}" destId="{97A72A3E-E5A8-47E8-AD32-ED1EDA56241F}" srcOrd="0" destOrd="0" presId="urn:microsoft.com/office/officeart/2005/8/layout/vProcess5"/>
    <dgm:cxn modelId="{6D04C16F-6DA0-4039-BA24-9BF23FF14B6D}" srcId="{1EEC22A5-7D7D-4277-A412-46C1FC5FC649}" destId="{0D7885C8-3160-4E62-988C-4CF9853AE296}" srcOrd="2" destOrd="0" parTransId="{734CC3D3-A9AE-4505-A237-71BBF6A7AE3D}" sibTransId="{7262913B-381E-4A0E-8369-5DEE706EEF91}"/>
    <dgm:cxn modelId="{DF9CA5AC-FEEA-4878-9918-B616521563EA}" type="presOf" srcId="{3F13B614-FF93-4D3D-AE7A-4C0F6BD0B4BC}" destId="{61B8D290-BF2C-469A-8ADC-4A04CFBB8B1C}" srcOrd="0" destOrd="0" presId="urn:microsoft.com/office/officeart/2005/8/layout/vProcess5"/>
    <dgm:cxn modelId="{14290591-9E91-4950-A6A2-617C099A9B9D}" type="presOf" srcId="{223C9AFF-E411-4A87-BCEC-7E92E2053E73}" destId="{16620937-CD2B-4C4E-AA48-CEF8F3E21D9C}" srcOrd="0" destOrd="0" presId="urn:microsoft.com/office/officeart/2005/8/layout/vProcess5"/>
    <dgm:cxn modelId="{4D203B94-921D-40DB-894B-F6337062C068}" type="presOf" srcId="{1BE6A727-97B8-4E5F-B306-4E118A48F62B}" destId="{EF0878F6-A4EF-49FF-BA1F-E82EE3BB72CB}" srcOrd="1" destOrd="0" presId="urn:microsoft.com/office/officeart/2005/8/layout/vProcess5"/>
    <dgm:cxn modelId="{E3BA61A5-51CB-4704-9AE6-18BCBE30B2C7}" type="presOf" srcId="{FEC7840D-A5FC-41B7-A503-9F7280E26CF3}" destId="{CB9E8D77-DB92-4977-BD2B-8A2FC0B1581A}" srcOrd="1" destOrd="0" presId="urn:microsoft.com/office/officeart/2005/8/layout/vProcess5"/>
    <dgm:cxn modelId="{31445857-BBDE-4E06-899A-E28065DB53BE}" type="presOf" srcId="{0D7885C8-3160-4E62-988C-4CF9853AE296}" destId="{7F6BBDEA-F9B1-452C-9871-0E67DB8172B5}" srcOrd="0" destOrd="0" presId="urn:microsoft.com/office/officeart/2005/8/layout/vProcess5"/>
    <dgm:cxn modelId="{68519A86-75AB-42DA-8521-5B50F34054C9}" type="presOf" srcId="{0D7885C8-3160-4E62-988C-4CF9853AE296}" destId="{1E98C002-B244-4A53-85E8-F9C49E66092B}" srcOrd="1" destOrd="0" presId="urn:microsoft.com/office/officeart/2005/8/layout/vProcess5"/>
    <dgm:cxn modelId="{154DAE80-5A01-44A7-841B-48B6587165D7}" type="presOf" srcId="{223C9AFF-E411-4A87-BCEC-7E92E2053E73}" destId="{936AE784-A20B-4295-A4C6-19AC3F06FFDB}" srcOrd="1" destOrd="0" presId="urn:microsoft.com/office/officeart/2005/8/layout/vProcess5"/>
    <dgm:cxn modelId="{51AB036C-30A5-4515-9339-EA7436533EA3}" type="presOf" srcId="{5631810D-4373-4151-9918-728ACF68434A}" destId="{948828B8-1852-4497-8203-DE743B7A31C3}" srcOrd="0" destOrd="0" presId="urn:microsoft.com/office/officeart/2005/8/layout/vProcess5"/>
    <dgm:cxn modelId="{AC236438-23D5-48E5-A964-E9EAE77C2E69}" srcId="{1EEC22A5-7D7D-4277-A412-46C1FC5FC649}" destId="{223C9AFF-E411-4A87-BCEC-7E92E2053E73}" srcOrd="0" destOrd="0" parTransId="{29A40528-5ED2-4749-9314-CE8DA7213392}" sibTransId="{5631810D-4373-4151-9918-728ACF68434A}"/>
    <dgm:cxn modelId="{2547873E-8A73-4611-96E7-BD9B96C2FC84}" type="presOf" srcId="{1BE6A727-97B8-4E5F-B306-4E118A48F62B}" destId="{C6EC84CE-0C31-4DC4-9C86-4B5F092980E3}" srcOrd="0" destOrd="0" presId="urn:microsoft.com/office/officeart/2005/8/layout/vProcess5"/>
    <dgm:cxn modelId="{793AA799-5A6A-415E-8BD3-A8CF860CD3E1}" srcId="{1EEC22A5-7D7D-4277-A412-46C1FC5FC649}" destId="{FEC7840D-A5FC-41B7-A503-9F7280E26CF3}" srcOrd="1" destOrd="0" parTransId="{9A406F0F-532B-4C25-8FA3-250E264DBBCB}" sibTransId="{3F13B614-FF93-4D3D-AE7A-4C0F6BD0B4BC}"/>
    <dgm:cxn modelId="{F46097D3-12AD-449E-96CC-204D15E06164}" srcId="{1EEC22A5-7D7D-4277-A412-46C1FC5FC649}" destId="{1BE6A727-97B8-4E5F-B306-4E118A48F62B}" srcOrd="3" destOrd="0" parTransId="{127DB728-D6F2-4BAF-B918-0FC628B7B4E7}" sibTransId="{18A40682-2A0C-4226-960C-447CD765DBCD}"/>
    <dgm:cxn modelId="{2D827C7A-11CC-4267-B2A8-89D5B45CDAB1}" type="presOf" srcId="{FEC7840D-A5FC-41B7-A503-9F7280E26CF3}" destId="{06488A21-A6B0-42D2-8100-0BA566A5AA69}" srcOrd="0" destOrd="0" presId="urn:microsoft.com/office/officeart/2005/8/layout/vProcess5"/>
    <dgm:cxn modelId="{4D651E3D-5AD1-4262-B854-0A3BD7FAE284}" type="presParOf" srcId="{97A72A3E-E5A8-47E8-AD32-ED1EDA56241F}" destId="{79E5DC10-B13A-4602-98D4-F7073A6FE2EB}" srcOrd="0" destOrd="0" presId="urn:microsoft.com/office/officeart/2005/8/layout/vProcess5"/>
    <dgm:cxn modelId="{131EAF43-4E36-4D65-9206-420EC2AE1143}" type="presParOf" srcId="{97A72A3E-E5A8-47E8-AD32-ED1EDA56241F}" destId="{16620937-CD2B-4C4E-AA48-CEF8F3E21D9C}" srcOrd="1" destOrd="0" presId="urn:microsoft.com/office/officeart/2005/8/layout/vProcess5"/>
    <dgm:cxn modelId="{3A8DBB65-A22E-4CB0-A893-18301AED9F2C}" type="presParOf" srcId="{97A72A3E-E5A8-47E8-AD32-ED1EDA56241F}" destId="{06488A21-A6B0-42D2-8100-0BA566A5AA69}" srcOrd="2" destOrd="0" presId="urn:microsoft.com/office/officeart/2005/8/layout/vProcess5"/>
    <dgm:cxn modelId="{051B1D65-7AEE-4C63-B045-ADB3C5AD9D63}" type="presParOf" srcId="{97A72A3E-E5A8-47E8-AD32-ED1EDA56241F}" destId="{7F6BBDEA-F9B1-452C-9871-0E67DB8172B5}" srcOrd="3" destOrd="0" presId="urn:microsoft.com/office/officeart/2005/8/layout/vProcess5"/>
    <dgm:cxn modelId="{86C228D0-AC4D-4849-872B-6A1C3FD71DCB}" type="presParOf" srcId="{97A72A3E-E5A8-47E8-AD32-ED1EDA56241F}" destId="{C6EC84CE-0C31-4DC4-9C86-4B5F092980E3}" srcOrd="4" destOrd="0" presId="urn:microsoft.com/office/officeart/2005/8/layout/vProcess5"/>
    <dgm:cxn modelId="{200792E2-5792-41B6-84CB-BDB4CCE4B686}" type="presParOf" srcId="{97A72A3E-E5A8-47E8-AD32-ED1EDA56241F}" destId="{948828B8-1852-4497-8203-DE743B7A31C3}" srcOrd="5" destOrd="0" presId="urn:microsoft.com/office/officeart/2005/8/layout/vProcess5"/>
    <dgm:cxn modelId="{14DE3D8E-7D55-4CC2-82E3-38BD934FC60C}" type="presParOf" srcId="{97A72A3E-E5A8-47E8-AD32-ED1EDA56241F}" destId="{61B8D290-BF2C-469A-8ADC-4A04CFBB8B1C}" srcOrd="6" destOrd="0" presId="urn:microsoft.com/office/officeart/2005/8/layout/vProcess5"/>
    <dgm:cxn modelId="{FAA6CAEA-A8CC-4EA2-8A0A-0AF959DF2ADC}" type="presParOf" srcId="{97A72A3E-E5A8-47E8-AD32-ED1EDA56241F}" destId="{AF681400-2F98-475F-B473-7B8B052A2F07}" srcOrd="7" destOrd="0" presId="urn:microsoft.com/office/officeart/2005/8/layout/vProcess5"/>
    <dgm:cxn modelId="{63B38F9F-BE66-4250-9232-D580A0F602DA}" type="presParOf" srcId="{97A72A3E-E5A8-47E8-AD32-ED1EDA56241F}" destId="{936AE784-A20B-4295-A4C6-19AC3F06FFDB}" srcOrd="8" destOrd="0" presId="urn:microsoft.com/office/officeart/2005/8/layout/vProcess5"/>
    <dgm:cxn modelId="{BF50A6AA-3BD5-4211-BED5-66D7D36BFB63}" type="presParOf" srcId="{97A72A3E-E5A8-47E8-AD32-ED1EDA56241F}" destId="{CB9E8D77-DB92-4977-BD2B-8A2FC0B1581A}" srcOrd="9" destOrd="0" presId="urn:microsoft.com/office/officeart/2005/8/layout/vProcess5"/>
    <dgm:cxn modelId="{D271C5C4-E647-4D88-9485-ECE19AEE2345}" type="presParOf" srcId="{97A72A3E-E5A8-47E8-AD32-ED1EDA56241F}" destId="{1E98C002-B244-4A53-85E8-F9C49E66092B}" srcOrd="10" destOrd="0" presId="urn:microsoft.com/office/officeart/2005/8/layout/vProcess5"/>
    <dgm:cxn modelId="{1A25201F-2390-454D-AD24-C89394BDB909}" type="presParOf" srcId="{97A72A3E-E5A8-47E8-AD32-ED1EDA56241F}" destId="{EF0878F6-A4EF-49FF-BA1F-E82EE3BB72C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89E0F5-3783-4CB4-9C80-25E6829343E9}">
      <dsp:nvSpPr>
        <dsp:cNvPr id="0" name=""/>
        <dsp:cNvSpPr/>
      </dsp:nvSpPr>
      <dsp:spPr>
        <a:xfrm>
          <a:off x="0" y="0"/>
          <a:ext cx="78867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97E0CF-AA1D-4E62-8F39-CC9EC75E766A}">
      <dsp:nvSpPr>
        <dsp:cNvPr id="0" name=""/>
        <dsp:cNvSpPr/>
      </dsp:nvSpPr>
      <dsp:spPr>
        <a:xfrm>
          <a:off x="0" y="0"/>
          <a:ext cx="78867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/>
            <a:t>Man Le </a:t>
          </a:r>
          <a:r>
            <a:rPr lang="en-US" sz="2500" kern="1200" dirty="0"/>
            <a:t>– THEA Contracts &amp; Procurement Manager</a:t>
          </a:r>
        </a:p>
      </dsp:txBody>
      <dsp:txXfrm>
        <a:off x="0" y="0"/>
        <a:ext cx="7886700" cy="543917"/>
      </dsp:txXfrm>
    </dsp:sp>
    <dsp:sp modelId="{0C23DECE-7B5E-42C2-BDC6-94EC925E0D14}">
      <dsp:nvSpPr>
        <dsp:cNvPr id="0" name=""/>
        <dsp:cNvSpPr/>
      </dsp:nvSpPr>
      <dsp:spPr>
        <a:xfrm>
          <a:off x="0" y="543917"/>
          <a:ext cx="78867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C59FCA-7211-4648-AA19-74FCDEF8E4AD}">
      <dsp:nvSpPr>
        <dsp:cNvPr id="0" name=""/>
        <dsp:cNvSpPr/>
      </dsp:nvSpPr>
      <dsp:spPr>
        <a:xfrm>
          <a:off x="0" y="543917"/>
          <a:ext cx="78867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/>
            <a:t>Joe Waggoner</a:t>
          </a:r>
          <a:r>
            <a:rPr lang="en-US" sz="2500" kern="1200" dirty="0"/>
            <a:t>– THEA Executive Director</a:t>
          </a:r>
        </a:p>
      </dsp:txBody>
      <dsp:txXfrm>
        <a:off x="0" y="543917"/>
        <a:ext cx="7886700" cy="543917"/>
      </dsp:txXfrm>
    </dsp:sp>
    <dsp:sp modelId="{25807A2E-CB29-4613-9DE0-8F183DE3BEF7}">
      <dsp:nvSpPr>
        <dsp:cNvPr id="0" name=""/>
        <dsp:cNvSpPr/>
      </dsp:nvSpPr>
      <dsp:spPr>
        <a:xfrm>
          <a:off x="0" y="1087834"/>
          <a:ext cx="78867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231592-525A-4BF5-A26B-D361856D9F63}">
      <dsp:nvSpPr>
        <dsp:cNvPr id="0" name=""/>
        <dsp:cNvSpPr/>
      </dsp:nvSpPr>
      <dsp:spPr>
        <a:xfrm>
          <a:off x="0" y="1087834"/>
          <a:ext cx="78867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/>
            <a:t>Dave May, PE </a:t>
          </a:r>
          <a:r>
            <a:rPr lang="en-US" sz="2500" kern="1200" dirty="0"/>
            <a:t>– THEA Director of Expressway Operations</a:t>
          </a:r>
        </a:p>
      </dsp:txBody>
      <dsp:txXfrm>
        <a:off x="0" y="1087834"/>
        <a:ext cx="7886700" cy="543917"/>
      </dsp:txXfrm>
    </dsp:sp>
    <dsp:sp modelId="{5D97E7D0-E387-481E-A73F-5437BB5EF479}">
      <dsp:nvSpPr>
        <dsp:cNvPr id="0" name=""/>
        <dsp:cNvSpPr/>
      </dsp:nvSpPr>
      <dsp:spPr>
        <a:xfrm>
          <a:off x="0" y="1631751"/>
          <a:ext cx="78867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F2B93E-B0F0-46CC-9E27-B3B8F4BD0529}">
      <dsp:nvSpPr>
        <dsp:cNvPr id="0" name=""/>
        <dsp:cNvSpPr/>
      </dsp:nvSpPr>
      <dsp:spPr>
        <a:xfrm>
          <a:off x="0" y="1631751"/>
          <a:ext cx="78867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/>
            <a:t>Bob Frey, AICP</a:t>
          </a:r>
          <a:r>
            <a:rPr lang="en-US" sz="2500" kern="1200" dirty="0"/>
            <a:t> – THEA Planning Director – Project Manager</a:t>
          </a:r>
        </a:p>
      </dsp:txBody>
      <dsp:txXfrm>
        <a:off x="0" y="1631751"/>
        <a:ext cx="7886700" cy="543917"/>
      </dsp:txXfrm>
    </dsp:sp>
    <dsp:sp modelId="{59FF802B-D44E-44A9-9836-86B16CD5937B}">
      <dsp:nvSpPr>
        <dsp:cNvPr id="0" name=""/>
        <dsp:cNvSpPr/>
      </dsp:nvSpPr>
      <dsp:spPr>
        <a:xfrm>
          <a:off x="0" y="2175669"/>
          <a:ext cx="78867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19CC3F-8FE4-4B80-BE42-ACCD6FA150EB}">
      <dsp:nvSpPr>
        <dsp:cNvPr id="0" name=""/>
        <dsp:cNvSpPr/>
      </dsp:nvSpPr>
      <dsp:spPr>
        <a:xfrm>
          <a:off x="0" y="2175669"/>
          <a:ext cx="78867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/>
            <a:t>Anna </a:t>
          </a:r>
          <a:r>
            <a:rPr lang="en-US" sz="2500" b="1" kern="1200" dirty="0" err="1"/>
            <a:t>Quiñones</a:t>
          </a:r>
          <a:r>
            <a:rPr lang="en-US" sz="2500" b="1" kern="1200" dirty="0"/>
            <a:t> – </a:t>
          </a:r>
          <a:r>
            <a:rPr lang="en-US" sz="2500" kern="1200" dirty="0"/>
            <a:t>THEA </a:t>
          </a:r>
          <a:r>
            <a:rPr lang="en-US" sz="2500" kern="1200" dirty="0" smtClean="0"/>
            <a:t>Deputy </a:t>
          </a:r>
          <a:r>
            <a:rPr lang="en-US" sz="2500" kern="1200" smtClean="0"/>
            <a:t>Project Manager</a:t>
          </a:r>
          <a:endParaRPr lang="en-US" sz="2500" kern="1200" dirty="0"/>
        </a:p>
      </dsp:txBody>
      <dsp:txXfrm>
        <a:off x="0" y="2175669"/>
        <a:ext cx="7886700" cy="543917"/>
      </dsp:txXfrm>
    </dsp:sp>
    <dsp:sp modelId="{E7405E2D-22F0-47AC-B1E3-51FF534DBFE4}">
      <dsp:nvSpPr>
        <dsp:cNvPr id="0" name=""/>
        <dsp:cNvSpPr/>
      </dsp:nvSpPr>
      <dsp:spPr>
        <a:xfrm>
          <a:off x="0" y="2719586"/>
          <a:ext cx="78867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330FF4-EA27-4C98-BFF6-AB2ED6C65996}">
      <dsp:nvSpPr>
        <dsp:cNvPr id="0" name=""/>
        <dsp:cNvSpPr/>
      </dsp:nvSpPr>
      <dsp:spPr>
        <a:xfrm>
          <a:off x="0" y="2719586"/>
          <a:ext cx="78867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/>
            <a:t>Jim Drapp, PE </a:t>
          </a:r>
          <a:r>
            <a:rPr lang="en-US" sz="2500" kern="1200" dirty="0"/>
            <a:t>– THEA GEC</a:t>
          </a:r>
        </a:p>
      </dsp:txBody>
      <dsp:txXfrm>
        <a:off x="0" y="2719586"/>
        <a:ext cx="7886700" cy="543917"/>
      </dsp:txXfrm>
    </dsp:sp>
    <dsp:sp modelId="{87EB90D7-072A-4E7C-A27F-CCDBB8C05A38}">
      <dsp:nvSpPr>
        <dsp:cNvPr id="0" name=""/>
        <dsp:cNvSpPr/>
      </dsp:nvSpPr>
      <dsp:spPr>
        <a:xfrm>
          <a:off x="0" y="3263503"/>
          <a:ext cx="78867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5F84C6-7FB5-405E-8ACE-018EA0F8BD0D}">
      <dsp:nvSpPr>
        <dsp:cNvPr id="0" name=""/>
        <dsp:cNvSpPr/>
      </dsp:nvSpPr>
      <dsp:spPr>
        <a:xfrm>
          <a:off x="0" y="3263503"/>
          <a:ext cx="78867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/>
            <a:t>Al Stewart, PE </a:t>
          </a:r>
          <a:r>
            <a:rPr lang="en-US" sz="2500" kern="1200" dirty="0"/>
            <a:t>– THEA GEC</a:t>
          </a:r>
        </a:p>
      </dsp:txBody>
      <dsp:txXfrm>
        <a:off x="0" y="3263503"/>
        <a:ext cx="7886700" cy="543917"/>
      </dsp:txXfrm>
    </dsp:sp>
    <dsp:sp modelId="{AABEE993-309C-42F0-880B-69CC4C21D87E}">
      <dsp:nvSpPr>
        <dsp:cNvPr id="0" name=""/>
        <dsp:cNvSpPr/>
      </dsp:nvSpPr>
      <dsp:spPr>
        <a:xfrm>
          <a:off x="0" y="3807420"/>
          <a:ext cx="78867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1DDC59-79B0-40B3-81CD-23A07CD8E455}">
      <dsp:nvSpPr>
        <dsp:cNvPr id="0" name=""/>
        <dsp:cNvSpPr/>
      </dsp:nvSpPr>
      <dsp:spPr>
        <a:xfrm>
          <a:off x="0" y="3807420"/>
          <a:ext cx="78867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/>
            <a:t>Chris Piazza, PE – </a:t>
          </a:r>
          <a:r>
            <a:rPr lang="en-US" sz="2500" kern="1200" dirty="0"/>
            <a:t>THEA GEC</a:t>
          </a:r>
        </a:p>
      </dsp:txBody>
      <dsp:txXfrm>
        <a:off x="0" y="3807420"/>
        <a:ext cx="7886700" cy="5439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="" xmlns:a16="http://schemas.microsoft.com/office/drawing/2014/main" id="{EDC62958-6AB1-4249-BC0D-102958D4FF2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9" tIns="45705" rIns="91409" bIns="4570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5539" name="Rectangle 3">
            <a:extLst>
              <a:ext uri="{FF2B5EF4-FFF2-40B4-BE49-F238E27FC236}">
                <a16:creationId xmlns="" xmlns:a16="http://schemas.microsoft.com/office/drawing/2014/main" id="{CEFABC91-4139-456B-A738-32EF40636A3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9" tIns="45705" rIns="91409" bIns="4570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5DD5116-82F3-41D6-A99D-5B12B5EA1649}" type="datetimeFigureOut">
              <a:rPr lang="en-US"/>
              <a:pPr>
                <a:defRPr/>
              </a:pPr>
              <a:t>8/8/2019</a:t>
            </a:fld>
            <a:endParaRPr lang="en-US" dirty="0"/>
          </a:p>
        </p:txBody>
      </p:sp>
      <p:sp>
        <p:nvSpPr>
          <p:cNvPr id="65540" name="Rectangle 4">
            <a:extLst>
              <a:ext uri="{FF2B5EF4-FFF2-40B4-BE49-F238E27FC236}">
                <a16:creationId xmlns="" xmlns:a16="http://schemas.microsoft.com/office/drawing/2014/main" id="{7D57FF08-3ED7-417E-A559-7A2A7071CDB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9" tIns="45705" rIns="91409" bIns="4570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5541" name="Rectangle 5">
            <a:extLst>
              <a:ext uri="{FF2B5EF4-FFF2-40B4-BE49-F238E27FC236}">
                <a16:creationId xmlns="" xmlns:a16="http://schemas.microsoft.com/office/drawing/2014/main" id="{A688172D-5474-4B26-A7B8-B0AEF7A9DC2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9" tIns="45705" rIns="91409" bIns="4570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2C5C666-ABC9-487C-BD6B-0DFC18A4917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10821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B53853D-F924-4E40-9CE6-6510DD003F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09" tIns="45705" rIns="91409" bIns="45705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D8EB8B5-2A8B-4BB5-B7F4-780C6593AD1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09" tIns="45705" rIns="91409" bIns="45705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0A87F62-4EDF-47D4-A20B-49F85E4AD08F}" type="datetimeFigureOut">
              <a:rPr lang="en-US"/>
              <a:pPr>
                <a:defRPr/>
              </a:pPr>
              <a:t>8/8/2019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42234A67-0E52-43B0-ABA4-A87585F956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9" tIns="45705" rIns="91409" bIns="4570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68B39681-2BCC-4613-B459-9865474440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0088" y="4416425"/>
            <a:ext cx="5610225" cy="4183063"/>
          </a:xfrm>
          <a:prstGeom prst="rect">
            <a:avLst/>
          </a:prstGeom>
        </p:spPr>
        <p:txBody>
          <a:bodyPr vert="horz" wrap="square" lIns="91409" tIns="45705" rIns="91409" bIns="4570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D0B9010-504A-4C3C-BFA0-9179280111D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09" tIns="45705" rIns="91409" bIns="45705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974F0E8-42A2-4130-913D-FD6942806E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09" tIns="45705" rIns="91409" bIns="4570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26D12FB-AD03-4BD1-A336-FA89E212EFE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169383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="" xmlns:a16="http://schemas.microsoft.com/office/drawing/2014/main" id="{0D0BB4A2-AA1C-49CD-8A64-8178C7C18E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="" xmlns:a16="http://schemas.microsoft.com/office/drawing/2014/main" id="{26BC4A71-76E4-4AA0-97BA-0AA8398A05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6148" name="Slide Number Placeholder 3">
            <a:extLst>
              <a:ext uri="{FF2B5EF4-FFF2-40B4-BE49-F238E27FC236}">
                <a16:creationId xmlns="" xmlns:a16="http://schemas.microsoft.com/office/drawing/2014/main" id="{B5E55180-C811-401A-8498-AE780E46FE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7EBB994-9ACC-4815-B631-FD5312CA7655}" type="slidenum">
              <a:rPr lang="en-US" altLang="en-US" sz="1200" smtClean="0"/>
              <a:pPr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435587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6D12FB-AD03-4BD1-A336-FA89E212EFE1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72132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>
            <a:extLst>
              <a:ext uri="{FF2B5EF4-FFF2-40B4-BE49-F238E27FC236}">
                <a16:creationId xmlns="" xmlns:a16="http://schemas.microsoft.com/office/drawing/2014/main" id="{AFF7D15B-5D9A-490B-8588-F94D258360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>
            <a:extLst>
              <a:ext uri="{FF2B5EF4-FFF2-40B4-BE49-F238E27FC236}">
                <a16:creationId xmlns="" xmlns:a16="http://schemas.microsoft.com/office/drawing/2014/main" id="{78B42E1D-9F62-49B5-86E3-01880B8A0F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5124" name="Slide Number Placeholder 3">
            <a:extLst>
              <a:ext uri="{FF2B5EF4-FFF2-40B4-BE49-F238E27FC236}">
                <a16:creationId xmlns="" xmlns:a16="http://schemas.microsoft.com/office/drawing/2014/main" id="{C765F1CE-F430-4AE1-A165-193E8E3718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8E582BB-E1EC-466A-80C5-EFD255A50BF0}" type="slidenum">
              <a:rPr lang="en-US" altLang="en-US" sz="1200" kern="0" smtClean="0"/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en-US" altLang="en-US" sz="1200" kern="0" dirty="0"/>
          </a:p>
        </p:txBody>
      </p:sp>
    </p:spTree>
    <p:extLst>
      <p:ext uri="{BB962C8B-B14F-4D97-AF65-F5344CB8AC3E}">
        <p14:creationId xmlns:p14="http://schemas.microsoft.com/office/powerpoint/2010/main" val="1105263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>
            <a:extLst>
              <a:ext uri="{FF2B5EF4-FFF2-40B4-BE49-F238E27FC236}">
                <a16:creationId xmlns="" xmlns:a16="http://schemas.microsoft.com/office/drawing/2014/main" id="{AFF7D15B-5D9A-490B-8588-F94D258360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>
            <a:extLst>
              <a:ext uri="{FF2B5EF4-FFF2-40B4-BE49-F238E27FC236}">
                <a16:creationId xmlns="" xmlns:a16="http://schemas.microsoft.com/office/drawing/2014/main" id="{78B42E1D-9F62-49B5-86E3-01880B8A0F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5124" name="Slide Number Placeholder 3">
            <a:extLst>
              <a:ext uri="{FF2B5EF4-FFF2-40B4-BE49-F238E27FC236}">
                <a16:creationId xmlns="" xmlns:a16="http://schemas.microsoft.com/office/drawing/2014/main" id="{C765F1CE-F430-4AE1-A165-193E8E3718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8E582BB-E1EC-466A-80C5-EFD255A50BF0}" type="slidenum">
              <a:rPr lang="en-US" altLang="en-US" sz="1200" kern="0" smtClean="0"/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en-US" altLang="en-US" sz="1200" kern="0" dirty="0"/>
          </a:p>
        </p:txBody>
      </p:sp>
    </p:spTree>
    <p:extLst>
      <p:ext uri="{BB962C8B-B14F-4D97-AF65-F5344CB8AC3E}">
        <p14:creationId xmlns:p14="http://schemas.microsoft.com/office/powerpoint/2010/main" val="2412396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38BE36F-08FD-4487-A502-25A0C99D4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D57F4D0-5F9A-4EF5-BFD5-305DEAC9B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808C707-C5A7-4CFD-AB82-50853483B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8EC67-6F7D-4161-8962-63897A17D7E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1456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991DDDC-1A3B-4214-8463-910973BD6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66A7E1F-6099-4EC6-A347-990907787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63FC78E-8F47-48BD-B1C8-6FE0C57BA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78861-0BCB-44A2-83B2-97B70D8F95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2726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FDC44CD-2F12-400F-897E-09CED64F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C49F06E-9972-4FA1-A6D4-0A7749432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9A8F41E-C6FA-4B7E-9297-BD1CF8A10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158FD-D2A0-437A-8CEB-A11F3135858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91996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5FCD90A-D9DD-43D3-A9C8-3AD6BF16D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D30649A-5E3B-4423-AE97-B11A10204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E278C8-F196-4B91-92AD-5482E18D9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2724B-26D4-42D1-818E-A1A45388CC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43288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AFEABAD-0139-4D07-B474-BAE81FFDA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3AE6DFE-E0F5-44F2-9DA6-8F3DB2270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AB76C1C-8868-4FE7-BAFE-D86224F91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EC569-7273-4A06-8625-06BCA31207D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7272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CFCB0AA8-3989-4182-A92B-8C454D89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A1A11CB4-A3FC-43DA-BDC9-BFC8A3D0E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A60318DC-9E51-4A25-8A7A-E4ED64722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041DD-6B24-4E0A-9CBD-62B402B9FE0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88451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A864266E-9BB0-4029-8DFA-AD532C29A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211B6D39-CACA-424F-A13A-E7B4D3B2E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8932CA58-81E3-474E-BD52-9416726E5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31D5F-8B06-4AE5-B0FA-4084DFB5BCA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87941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4EF67393-147F-41F9-A6B4-362F98703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D1138585-BEDC-4DC0-A3B1-EFBBDB6BF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18D579B1-C3AD-4996-BACD-4F869B3CF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B589D-4617-40A0-95A8-8A296D0016C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9635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3DCE1E57-EA61-4214-8B36-CAECC91B6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414B4387-D91D-46EF-A429-52D4BA5D2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1F930E2F-2ED5-4B0C-B331-39FBE34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552B0-716D-49E0-81BF-37F77FEFD90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72748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C3E756AF-28BD-415A-B0D1-8D9DA04A0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59DB01C0-276A-465C-97D1-4643DAF56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D33ED440-0CE8-4EB0-B674-A2F30DA4C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38A79-CBF0-45D9-A4C2-A820ECD90F0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45797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F085D5E6-783E-403D-B9E0-6DB7E2CB9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D433304D-5C15-4398-B1B9-582D46444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7ABBF5C5-468F-4AB6-92AB-8989F3250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EB4C0-1DFE-4EFD-9023-DFF79851F5A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55813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DDDFAC00-E24B-4EF5-B9E9-32FC4481C00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F89FEB6E-DDAA-4720-A78E-C81C82FDDC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9CC56B7-2AB5-4E8C-8878-6373C03AA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317E77-94FE-4C19-8F01-F80717930D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9535C22-CF5D-4AD2-ADCD-70A4E2F7A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9FFC43-8863-42B7-B244-03D165B9CF5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camago.com/faq/camag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EC69466-833C-4E68-8E9F-2CA774A01D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4" r="39173"/>
          <a:stretch/>
        </p:blipFill>
        <p:spPr>
          <a:xfrm>
            <a:off x="4434843" y="10"/>
            <a:ext cx="4709157" cy="685799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C7839049-EFF5-4BA1-B64B-318BB87B5D82}"/>
              </a:ext>
            </a:extLst>
          </p:cNvPr>
          <p:cNvSpPr txBox="1">
            <a:spLocks/>
          </p:cNvSpPr>
          <p:nvPr/>
        </p:nvSpPr>
        <p:spPr>
          <a:xfrm>
            <a:off x="245746" y="2895600"/>
            <a:ext cx="3943352" cy="2427120"/>
          </a:xfrm>
          <a:prstGeom prst="rect">
            <a:avLst/>
          </a:prstGeom>
        </p:spPr>
        <p:txBody>
          <a:bodyPr vert="horz" lIns="91440" tIns="45720" rIns="91440" bIns="45720" rtlCol="0" anchor="t" anchorCtr="1">
            <a:normAutofit fontScale="8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East </a:t>
            </a:r>
            <a:r>
              <a:rPr lang="en-US" altLang="en-US" sz="4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Selmon</a:t>
            </a:r>
            <a:r>
              <a:rPr lang="en-US" alt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Capacity Project PD&amp;E Study Industry Forum </a:t>
            </a:r>
          </a:p>
          <a:p>
            <a:pPr algn="l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8/8/2019</a:t>
            </a:r>
            <a:endParaRPr lang="en-US" altLang="en-US" sz="5100" b="1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245429C-83BF-42F8-9A5C-DE7E35E19396}"/>
              </a:ext>
            </a:extLst>
          </p:cNvPr>
          <p:cNvSpPr txBox="1"/>
          <p:nvPr/>
        </p:nvSpPr>
        <p:spPr>
          <a:xfrm>
            <a:off x="-457179" y="287804"/>
            <a:ext cx="53492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+mj-lt"/>
              </a:rPr>
              <a:t>Tampa Hillsborough </a:t>
            </a:r>
          </a:p>
          <a:p>
            <a:pPr algn="ctr"/>
            <a:r>
              <a:rPr lang="en-US" sz="4000" dirty="0">
                <a:latin typeface="+mj-lt"/>
              </a:rPr>
              <a:t>Expressway </a:t>
            </a:r>
          </a:p>
          <a:p>
            <a:pPr algn="ctr"/>
            <a:r>
              <a:rPr lang="en-US" sz="4000" dirty="0">
                <a:latin typeface="+mj-lt"/>
              </a:rPr>
              <a:t>Authority</a:t>
            </a:r>
          </a:p>
        </p:txBody>
      </p:sp>
    </p:spTree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45FF18-FCC8-41AA-9565-8BAA058E3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52400"/>
            <a:ext cx="78867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Leelawadee" panose="020B0502040204020203" pitchFamily="34" charset="-34"/>
              </a:rPr>
              <a:t>East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Leelawadee" panose="020B0502040204020203" pitchFamily="34" charset="-34"/>
              </a:rPr>
              <a:t>Selmon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Leelawadee" panose="020B0502040204020203" pitchFamily="34" charset="-34"/>
              </a:rPr>
              <a:t> Expressway Capacity Project</a:t>
            </a:r>
            <a:r>
              <a:rPr lang="en-US" altLang="en-US" sz="2800" b="1" dirty="0">
                <a:ea typeface="Arial Unicode MS" panose="020B0604020202020204" pitchFamily="34" charset="-128"/>
                <a:cs typeface="Leelawadee" panose="020B0502040204020203" pitchFamily="34" charset="-34"/>
              </a:rPr>
              <a:t/>
            </a:r>
            <a:br>
              <a:rPr lang="en-US" altLang="en-US" sz="2800" b="1" dirty="0">
                <a:ea typeface="Arial Unicode MS" panose="020B0604020202020204" pitchFamily="34" charset="-128"/>
                <a:cs typeface="Leelawadee" panose="020B0502040204020203" pitchFamily="34" charset="-34"/>
              </a:rPr>
            </a:br>
            <a:endParaRPr lang="en-US" sz="28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8875D775-A573-429F-A40C-04CA18E78A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3597497"/>
              </p:ext>
            </p:extLst>
          </p:nvPr>
        </p:nvGraphicFramePr>
        <p:xfrm>
          <a:off x="228600" y="609600"/>
          <a:ext cx="88392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470838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45FF18-FCC8-41AA-9565-8BAA058E3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52400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Leelawadee" panose="020B0502040204020203" pitchFamily="34" charset="-34"/>
              </a:rPr>
              <a:t>East </a:t>
            </a:r>
            <a:r>
              <a:rPr lang="en-US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Leelawadee" panose="020B0502040204020203" pitchFamily="34" charset="-34"/>
              </a:rPr>
              <a:t>Selmon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Leelawadee" panose="020B0502040204020203" pitchFamily="34" charset="-34"/>
              </a:rPr>
              <a:t> Expressway Capacity Project</a:t>
            </a:r>
            <a:endParaRPr lang="en-US" sz="32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8875D775-A573-429F-A40C-04CA18E78A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1733638"/>
              </p:ext>
            </p:extLst>
          </p:nvPr>
        </p:nvGraphicFramePr>
        <p:xfrm>
          <a:off x="228600" y="838200"/>
          <a:ext cx="88392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901204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8FB663-FEDD-4059-A670-1FF215715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Build Phasing</a:t>
            </a:r>
            <a:br>
              <a:rPr lang="en-US" dirty="0"/>
            </a:br>
            <a:r>
              <a:rPr lang="en-US" dirty="0"/>
              <a:t>Phase 1 (2026)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8429E86-B44F-4713-A403-DF437116D052}"/>
              </a:ext>
            </a:extLst>
          </p:cNvPr>
          <p:cNvSpPr txBox="1"/>
          <p:nvPr/>
        </p:nvSpPr>
        <p:spPr>
          <a:xfrm>
            <a:off x="1828800" y="1828800"/>
            <a:ext cx="6477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Add one westbound local lane from I-75 to I-4 Connector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Add northbound I-75 ramp to westbound REL ingress slip ramp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Add westbound REL to local lanes egress slip ramp at I-4 connector interchange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Add one lane to eastbound Off-Ramp to US 301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Relocate existing REL to local lane slip ramp to just east of US 301 overpass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34684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34EA002-7051-4893-91B5-4E9774453F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"/>
            <a:ext cx="8243454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82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6BB0DF-7836-4DFA-9D28-BB1724206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Build Phasing</a:t>
            </a:r>
            <a:br>
              <a:rPr lang="en-US" dirty="0"/>
            </a:br>
            <a:r>
              <a:rPr lang="en-US" dirty="0"/>
              <a:t>Phase 2 (2026)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BD5C82C-3304-4DCE-AE6B-DEE41E619994}"/>
              </a:ext>
            </a:extLst>
          </p:cNvPr>
          <p:cNvSpPr txBox="1"/>
          <p:nvPr/>
        </p:nvSpPr>
        <p:spPr>
          <a:xfrm>
            <a:off x="990600" y="1981200"/>
            <a:ext cx="716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Add one eastbound local lane from I-4 connector interchange to I-75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Add one lane to REL from I-75 to current 3-lane section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Add eastbound REL to I-75 southbound off-ramp slip ramp</a:t>
            </a:r>
          </a:p>
        </p:txBody>
      </p:sp>
    </p:spTree>
    <p:extLst>
      <p:ext uri="{BB962C8B-B14F-4D97-AF65-F5344CB8AC3E}">
        <p14:creationId xmlns:p14="http://schemas.microsoft.com/office/powerpoint/2010/main" val="285082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0E77582-A100-4F44-8C08-224F51EA60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73" y="228600"/>
            <a:ext cx="8472054" cy="548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004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F0B927-8117-40E7-9ED9-3B763D59B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Build Phasing</a:t>
            </a:r>
            <a:br>
              <a:rPr lang="en-US" dirty="0"/>
            </a:br>
            <a:r>
              <a:rPr lang="en-US" dirty="0"/>
              <a:t>Phase 3 (2040)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8DF3061-59E9-4714-BFDB-8AE349FA819A}"/>
              </a:ext>
            </a:extLst>
          </p:cNvPr>
          <p:cNvSpPr txBox="1"/>
          <p:nvPr/>
        </p:nvSpPr>
        <p:spPr>
          <a:xfrm>
            <a:off x="1447800" y="1828800"/>
            <a:ext cx="6248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Add one westbound local lane from I-4 connector to Brorein Street off-ramp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Add one eastbound local lane from Jefferson Street on-ramp to I-4 connector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Widen westbound off-ramps to Kennedy Boulevard and Brorein Street (one additional lane)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37074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4944109-E644-4875-9393-86927F95A1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0" y="152400"/>
            <a:ext cx="8742219" cy="565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238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7481200-3BB2-4CA3-9D54-1077F6F765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666994" y="0"/>
            <a:ext cx="3477006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75C9E1-92D8-4F3F-B61F-74EC88446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6994" y="0"/>
            <a:ext cx="3477006" cy="68580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Schedule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7AE560FC-64D8-47A5-81D9-82F2427EF4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4584555"/>
              </p:ext>
            </p:extLst>
          </p:nvPr>
        </p:nvGraphicFramePr>
        <p:xfrm>
          <a:off x="533400" y="228600"/>
          <a:ext cx="470177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8001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39C2F53-804F-420A-9F85-E0CD2A493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905000"/>
            <a:ext cx="5039694" cy="335280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Letter of Interest	</a:t>
            </a:r>
          </a:p>
          <a:p>
            <a:pPr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Short-list</a:t>
            </a:r>
          </a:p>
          <a:p>
            <a:pPr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Presentations/Q&amp;A by Short-listed firms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5DED67A1-C3DB-4ACE-AC19-A81B60CF8295}"/>
              </a:ext>
            </a:extLst>
          </p:cNvPr>
          <p:cNvSpPr txBox="1">
            <a:spLocks/>
          </p:cNvSpPr>
          <p:nvPr/>
        </p:nvSpPr>
        <p:spPr>
          <a:xfrm>
            <a:off x="2286000" y="-76200"/>
            <a:ext cx="4055177" cy="146996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Procurement</a:t>
            </a:r>
          </a:p>
        </p:txBody>
      </p:sp>
    </p:spTree>
    <p:extLst>
      <p:ext uri="{BB962C8B-B14F-4D97-AF65-F5344CB8AC3E}">
        <p14:creationId xmlns:p14="http://schemas.microsoft.com/office/powerpoint/2010/main" val="368814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FFE32E9C-18AA-4E42-969F-0A6A5B4DD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East Selmon Capacity Project PD&amp;E Study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2EE26F6-F21D-4114-9271-AE7A43BED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11" y="1524000"/>
            <a:ext cx="7654977" cy="430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936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 descr="Meeting">
            <a:extLst>
              <a:ext uri="{FF2B5EF4-FFF2-40B4-BE49-F238E27FC236}">
                <a16:creationId xmlns="" xmlns:a16="http://schemas.microsoft.com/office/drawing/2014/main" id="{3BF8AD36-BCE3-485E-A4B4-7935F58838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0831" y="2880717"/>
            <a:ext cx="1096566" cy="109656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39C2F53-804F-420A-9F85-E0CD2A493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7800"/>
            <a:ext cx="7162800" cy="4465637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114300" indent="0" eaLnBrk="1" hangingPunct="1">
              <a:lnSpc>
                <a:spcPct val="90000"/>
              </a:lnSpc>
              <a:buNone/>
              <a:defRPr/>
            </a:pPr>
            <a:r>
              <a:rPr lang="en-US" altLang="en-US" b="1" dirty="0"/>
              <a:t>East  </a:t>
            </a:r>
            <a:r>
              <a:rPr lang="en-US" altLang="en-US" b="1" dirty="0" err="1"/>
              <a:t>Selmon</a:t>
            </a:r>
            <a:r>
              <a:rPr lang="en-US" altLang="en-US" b="1" dirty="0"/>
              <a:t> Expressway Capacity Project:</a:t>
            </a:r>
          </a:p>
          <a:p>
            <a:pPr marL="114300" indent="0" eaLnBrk="1" hangingPunct="1">
              <a:lnSpc>
                <a:spcPct val="90000"/>
              </a:lnSpc>
              <a:buNone/>
              <a:defRPr/>
            </a:pPr>
            <a:endParaRPr lang="en-US" altLang="en-US" sz="2000" b="1" dirty="0"/>
          </a:p>
          <a:p>
            <a:pPr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200" b="1" dirty="0"/>
              <a:t>TRC Members:</a:t>
            </a:r>
          </a:p>
          <a:p>
            <a:pPr marL="1200150" lvl="2" eaLnBrk="1" hangingPunct="1">
              <a:lnSpc>
                <a:spcPct val="90000"/>
              </a:lnSpc>
              <a:defRPr/>
            </a:pPr>
            <a:r>
              <a:rPr lang="en-US" sz="2200" dirty="0"/>
              <a:t>Dave May, PE – THEA</a:t>
            </a:r>
          </a:p>
          <a:p>
            <a:pPr marL="1200150" lvl="2" eaLnBrk="1" hangingPunct="1">
              <a:lnSpc>
                <a:spcPct val="90000"/>
              </a:lnSpc>
              <a:defRPr/>
            </a:pPr>
            <a:r>
              <a:rPr lang="en-US" sz="2200" dirty="0"/>
              <a:t>Bob Frey, AICP – THEA</a:t>
            </a:r>
          </a:p>
          <a:p>
            <a:pPr marL="1200150" lvl="2" eaLnBrk="1" hangingPunct="1">
              <a:lnSpc>
                <a:spcPct val="90000"/>
              </a:lnSpc>
              <a:defRPr/>
            </a:pPr>
            <a:r>
              <a:rPr lang="en-US" sz="2200" dirty="0"/>
              <a:t>Anna </a:t>
            </a:r>
            <a:r>
              <a:rPr lang="en-US" sz="2200" dirty="0" err="1"/>
              <a:t>Quiñones</a:t>
            </a:r>
            <a:r>
              <a:rPr lang="en-US" sz="2200" dirty="0"/>
              <a:t>– THEA</a:t>
            </a:r>
          </a:p>
          <a:p>
            <a:pPr marL="1200150" lvl="2" eaLnBrk="1" hangingPunct="1">
              <a:lnSpc>
                <a:spcPct val="90000"/>
              </a:lnSpc>
              <a:defRPr/>
            </a:pPr>
            <a:endParaRPr lang="en-US" altLang="en-US" sz="2200" b="1" dirty="0"/>
          </a:p>
          <a:p>
            <a:pPr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200" b="1" dirty="0"/>
              <a:t>Technical Advisors:</a:t>
            </a:r>
          </a:p>
          <a:p>
            <a:pPr marL="1200150" lvl="2" eaLnBrk="1" hangingPunct="1">
              <a:lnSpc>
                <a:spcPct val="90000"/>
              </a:lnSpc>
              <a:defRPr/>
            </a:pPr>
            <a:r>
              <a:rPr lang="en-US" sz="2200" dirty="0"/>
              <a:t>Sue Chrzan – THEA</a:t>
            </a:r>
          </a:p>
          <a:p>
            <a:pPr marL="1200150" lvl="2" eaLnBrk="1" hangingPunct="1">
              <a:lnSpc>
                <a:spcPct val="90000"/>
              </a:lnSpc>
              <a:defRPr/>
            </a:pPr>
            <a:r>
              <a:rPr lang="en-US" sz="2200" dirty="0"/>
              <a:t>Jim Drapp, PE – THEA GEC</a:t>
            </a:r>
          </a:p>
          <a:p>
            <a:pPr marL="1200150" lvl="2" eaLnBrk="1" hangingPunct="1">
              <a:lnSpc>
                <a:spcPct val="90000"/>
              </a:lnSpc>
              <a:defRPr/>
            </a:pPr>
            <a:r>
              <a:rPr lang="en-US" sz="2200" dirty="0"/>
              <a:t>Al Stewart, PE – THEA GEC</a:t>
            </a:r>
          </a:p>
          <a:p>
            <a:pPr marL="1200150" lvl="2" eaLnBrk="1" hangingPunct="1">
              <a:lnSpc>
                <a:spcPct val="90000"/>
              </a:lnSpc>
              <a:defRPr/>
            </a:pPr>
            <a:r>
              <a:rPr lang="en-US" sz="2200" dirty="0"/>
              <a:t>Chris Piazza, PE – THEA GEC</a:t>
            </a:r>
          </a:p>
          <a:p>
            <a:pPr marL="1200150" lvl="2" eaLnBrk="1" hangingPunct="1">
              <a:lnSpc>
                <a:spcPct val="90000"/>
              </a:lnSpc>
              <a:defRPr/>
            </a:pPr>
            <a:r>
              <a:rPr lang="en-US" sz="2200" dirty="0"/>
              <a:t>Julian Gutierrez – THEA GEC</a:t>
            </a:r>
          </a:p>
          <a:p>
            <a:pPr marL="1200150" lvl="2" eaLnBrk="1" hangingPunct="1">
              <a:lnSpc>
                <a:spcPct val="90000"/>
              </a:lnSpc>
              <a:defRPr/>
            </a:pPr>
            <a:endParaRPr lang="en-US" sz="2200" dirty="0"/>
          </a:p>
          <a:p>
            <a:pPr indent="-228600" eaLnBrk="1" hangingPunct="1">
              <a:lnSpc>
                <a:spcPct val="90000"/>
              </a:lnSpc>
            </a:pPr>
            <a:endParaRPr lang="en-US" sz="1600" dirty="0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5DED67A1-C3DB-4ACE-AC19-A81B60CF8295}"/>
              </a:ext>
            </a:extLst>
          </p:cNvPr>
          <p:cNvSpPr txBox="1">
            <a:spLocks/>
          </p:cNvSpPr>
          <p:nvPr/>
        </p:nvSpPr>
        <p:spPr>
          <a:xfrm>
            <a:off x="1676400" y="0"/>
            <a:ext cx="5605629" cy="1325563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TRC Members and Technical Advisors</a:t>
            </a:r>
          </a:p>
        </p:txBody>
      </p:sp>
    </p:spTree>
    <p:extLst>
      <p:ext uri="{BB962C8B-B14F-4D97-AF65-F5344CB8AC3E}">
        <p14:creationId xmlns:p14="http://schemas.microsoft.com/office/powerpoint/2010/main" val="3924759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13A498-3728-4428-A28D-F16994D0B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-35442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en-US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Project Documents</a:t>
            </a:r>
            <a:r>
              <a:rPr lang="en-US" alt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alt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="" xmlns:a16="http://schemas.microsoft.com/office/drawing/2014/main" id="{E483DBED-83CF-4D74-9371-19C1C7DB34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6861824"/>
              </p:ext>
            </p:extLst>
          </p:nvPr>
        </p:nvGraphicFramePr>
        <p:xfrm>
          <a:off x="0" y="609600"/>
          <a:ext cx="9144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0868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EB6CF059-3AFC-4B5D-A8CF-B7290C85EC49}"/>
              </a:ext>
            </a:extLst>
          </p:cNvPr>
          <p:cNvSpPr txBox="1">
            <a:spLocks/>
          </p:cNvSpPr>
          <p:nvPr/>
        </p:nvSpPr>
        <p:spPr>
          <a:xfrm>
            <a:off x="762000" y="533400"/>
            <a:ext cx="7607193" cy="2895600"/>
          </a:xfrm>
          <a:prstGeom prst="rect">
            <a:avLst/>
          </a:prstGeom>
        </p:spPr>
        <p:txBody>
          <a:bodyPr vert="horz" lIns="91440" tIns="45720" rIns="91440" bIns="45720" rtlCol="0" anchor="b" anchorCtr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Closing Comments</a:t>
            </a:r>
          </a:p>
        </p:txBody>
      </p:sp>
    </p:spTree>
    <p:extLst>
      <p:ext uri="{BB962C8B-B14F-4D97-AF65-F5344CB8AC3E}">
        <p14:creationId xmlns:p14="http://schemas.microsoft.com/office/powerpoint/2010/main" val="298904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0F1CC6B-49C0-4645-AF60-0B2138B22C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14536" y="1226973"/>
            <a:ext cx="3035882" cy="303588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EB6CF059-3AFC-4B5D-A8CF-B7290C85EC49}"/>
              </a:ext>
            </a:extLst>
          </p:cNvPr>
          <p:cNvSpPr txBox="1">
            <a:spLocks/>
          </p:cNvSpPr>
          <p:nvPr/>
        </p:nvSpPr>
        <p:spPr>
          <a:xfrm>
            <a:off x="4343400" y="533400"/>
            <a:ext cx="4025793" cy="2889114"/>
          </a:xfrm>
          <a:prstGeom prst="rect">
            <a:avLst/>
          </a:prstGeom>
        </p:spPr>
        <p:txBody>
          <a:bodyPr vert="horz" lIns="91440" tIns="45720" rIns="91440" bIns="45720" rtlCol="0" anchor="b" anchorCtr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2DD5F1F4-F6AA-41A4-8384-5E23C40B3CA8}"/>
              </a:ext>
            </a:extLst>
          </p:cNvPr>
          <p:cNvSpPr txBox="1">
            <a:spLocks/>
          </p:cNvSpPr>
          <p:nvPr/>
        </p:nvSpPr>
        <p:spPr>
          <a:xfrm>
            <a:off x="628650" y="18426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Introductions</a:t>
            </a:r>
          </a:p>
        </p:txBody>
      </p:sp>
      <p:graphicFrame>
        <p:nvGraphicFramePr>
          <p:cNvPr id="7172" name="TextBox 2">
            <a:extLst>
              <a:ext uri="{FF2B5EF4-FFF2-40B4-BE49-F238E27FC236}">
                <a16:creationId xmlns="" xmlns:a16="http://schemas.microsoft.com/office/drawing/2014/main" id="{C581F178-05AD-40D9-81E6-94CACE2741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3104525"/>
              </p:ext>
            </p:extLst>
          </p:nvPr>
        </p:nvGraphicFramePr>
        <p:xfrm>
          <a:off x="628650" y="1219200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39C2F53-804F-420A-9F85-E0CD2A493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405" y="1447800"/>
            <a:ext cx="6553200" cy="4343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eaLnBrk="1" hangingPunct="1">
              <a:lnSpc>
                <a:spcPct val="90000"/>
              </a:lnSpc>
            </a:pPr>
            <a:r>
              <a:rPr lang="en-US" sz="2400" dirty="0"/>
              <a:t>Project Overview</a:t>
            </a:r>
          </a:p>
          <a:p>
            <a:pPr marL="914400"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East </a:t>
            </a:r>
            <a:r>
              <a:rPr lang="en-US" sz="2400" dirty="0" err="1"/>
              <a:t>Selmon</a:t>
            </a:r>
            <a:r>
              <a:rPr lang="en-US" sz="2400" dirty="0"/>
              <a:t> Expressway Capacity PEIR/SEIR</a:t>
            </a:r>
          </a:p>
          <a:p>
            <a:pPr indent="-228600" eaLnBrk="1" hangingPunct="1">
              <a:lnSpc>
                <a:spcPct val="90000"/>
              </a:lnSpc>
            </a:pPr>
            <a:r>
              <a:rPr lang="en-US" sz="2400" dirty="0"/>
              <a:t>Project Objectives</a:t>
            </a:r>
          </a:p>
          <a:p>
            <a:pPr indent="-228600" eaLnBrk="1" hangingPunct="1">
              <a:lnSpc>
                <a:spcPct val="90000"/>
              </a:lnSpc>
            </a:pPr>
            <a:r>
              <a:rPr lang="en-US" sz="2400" dirty="0"/>
              <a:t>Public Involvement</a:t>
            </a:r>
          </a:p>
          <a:p>
            <a:pPr indent="-228600" eaLnBrk="1" hangingPunct="1">
              <a:lnSpc>
                <a:spcPct val="90000"/>
              </a:lnSpc>
            </a:pPr>
            <a:r>
              <a:rPr lang="en-US" sz="2400" dirty="0"/>
              <a:t>Environmental Analysis</a:t>
            </a:r>
          </a:p>
          <a:p>
            <a:pPr indent="-228600" eaLnBrk="1" hangingPunct="1">
              <a:lnSpc>
                <a:spcPct val="90000"/>
              </a:lnSpc>
            </a:pPr>
            <a:r>
              <a:rPr lang="en-US" sz="2400" dirty="0"/>
              <a:t>Engineering Analysis  </a:t>
            </a:r>
          </a:p>
          <a:p>
            <a:pPr indent="-228600" eaLnBrk="1" hangingPunct="1">
              <a:lnSpc>
                <a:spcPct val="90000"/>
              </a:lnSpc>
            </a:pPr>
            <a:r>
              <a:rPr lang="en-US" sz="2400" dirty="0"/>
              <a:t>Schedule</a:t>
            </a:r>
          </a:p>
          <a:p>
            <a:pPr indent="-228600" eaLnBrk="1" hangingPunct="1">
              <a:lnSpc>
                <a:spcPct val="90000"/>
              </a:lnSpc>
            </a:pPr>
            <a:r>
              <a:rPr lang="en-US" sz="2400" dirty="0"/>
              <a:t>Procurement</a:t>
            </a:r>
          </a:p>
          <a:p>
            <a:pPr indent="-228600" eaLnBrk="1" hangingPunct="1">
              <a:lnSpc>
                <a:spcPct val="90000"/>
              </a:lnSpc>
            </a:pPr>
            <a:r>
              <a:rPr lang="en-US" sz="2400" dirty="0"/>
              <a:t>Questions</a:t>
            </a:r>
          </a:p>
          <a:p>
            <a:pPr indent="-228600" eaLnBrk="1" hangingPunct="1">
              <a:lnSpc>
                <a:spcPct val="90000"/>
              </a:lnSpc>
            </a:pPr>
            <a:endParaRPr lang="en-US" sz="1900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B163FDA1-709F-4322-AEA2-7C8DD16DA84F}"/>
              </a:ext>
            </a:extLst>
          </p:cNvPr>
          <p:cNvSpPr txBox="1">
            <a:spLocks/>
          </p:cNvSpPr>
          <p:nvPr/>
        </p:nvSpPr>
        <p:spPr>
          <a:xfrm>
            <a:off x="1034603" y="228600"/>
            <a:ext cx="5605629" cy="1325563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b="1" kern="1200" dirty="0">
                <a:solidFill>
                  <a:schemeClr val="tx1"/>
                </a:solidFill>
                <a:ea typeface="+mj-ea"/>
                <a:cs typeface="+mj-cs"/>
              </a:rPr>
              <a:t>Agenda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8BB42E8-A282-4C1B-9073-13AA08BEDE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771" y="2815284"/>
            <a:ext cx="1104686" cy="122742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B5FAA5BF-2B88-4E33-B017-1520A778FF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789" t="17763" r="3175" b="17847"/>
          <a:stretch/>
        </p:blipFill>
        <p:spPr>
          <a:xfrm>
            <a:off x="267275" y="2057400"/>
            <a:ext cx="8609450" cy="362284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0EAEC7A1-443B-4028-8F9A-976A702B42FF}"/>
              </a:ext>
            </a:extLst>
          </p:cNvPr>
          <p:cNvSpPr txBox="1">
            <a:spLocks/>
          </p:cNvSpPr>
          <p:nvPr/>
        </p:nvSpPr>
        <p:spPr>
          <a:xfrm>
            <a:off x="1828800" y="-37214"/>
            <a:ext cx="5486400" cy="1138773"/>
          </a:xfrm>
          <a:prstGeom prst="rect">
            <a:avLst/>
          </a:prstGeom>
          <a:noFill/>
          <a:ln>
            <a:noFill/>
          </a:ln>
          <a:effectLst>
            <a:glow>
              <a:schemeClr val="tx2">
                <a:lumMod val="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anchorCtr="1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en-US" sz="3400" b="1" dirty="0">
                <a:ea typeface="Arial Unicode MS" panose="020B0604020202020204" pitchFamily="34" charset="-128"/>
                <a:cs typeface="Leelawadee" panose="020B0502040204020203" pitchFamily="34" charset="-34"/>
              </a:rPr>
              <a:t>East </a:t>
            </a:r>
            <a:r>
              <a:rPr lang="en-US" altLang="en-US" sz="3400" b="1" dirty="0" err="1">
                <a:ea typeface="Arial Unicode MS" panose="020B0604020202020204" pitchFamily="34" charset="-128"/>
                <a:cs typeface="Leelawadee" panose="020B0502040204020203" pitchFamily="34" charset="-34"/>
              </a:rPr>
              <a:t>Selmon</a:t>
            </a:r>
            <a:r>
              <a:rPr lang="en-US" altLang="en-US" sz="3400" b="1" dirty="0">
                <a:ea typeface="Arial Unicode MS" panose="020B0604020202020204" pitchFamily="34" charset="-128"/>
                <a:cs typeface="Leelawadee" panose="020B0502040204020203" pitchFamily="34" charset="-34"/>
              </a:rPr>
              <a:t> Expressway Capacity Project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4C1FBC1-E478-4D40-BC08-57F3BB9EE716}"/>
              </a:ext>
            </a:extLst>
          </p:cNvPr>
          <p:cNvSpPr txBox="1"/>
          <p:nvPr/>
        </p:nvSpPr>
        <p:spPr>
          <a:xfrm>
            <a:off x="0" y="1447800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+mn-lt"/>
              </a:rPr>
              <a:t>Project Overview</a:t>
            </a:r>
          </a:p>
          <a:p>
            <a:pPr algn="ctr"/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defRPr/>
            </a:pPr>
            <a:endParaRPr lang="en-US" sz="2200" dirty="0"/>
          </a:p>
          <a:p>
            <a:pPr>
              <a:defRPr/>
            </a:pPr>
            <a:endParaRPr lang="en-US" altLang="en-US" sz="2200" dirty="0"/>
          </a:p>
          <a:p>
            <a:pPr>
              <a:defRPr/>
            </a:pPr>
            <a:endParaRPr lang="en-US" altLang="en-US" sz="2200" dirty="0"/>
          </a:p>
          <a:p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111DE7EC-2960-49D8-A3C3-5C237A98483F}"/>
              </a:ext>
            </a:extLst>
          </p:cNvPr>
          <p:cNvSpPr/>
          <p:nvPr/>
        </p:nvSpPr>
        <p:spPr>
          <a:xfrm>
            <a:off x="968273" y="3369269"/>
            <a:ext cx="1660627" cy="1050331"/>
          </a:xfrm>
          <a:custGeom>
            <a:avLst/>
            <a:gdLst>
              <a:gd name="connsiteX0" fmla="*/ 12802 w 1660627"/>
              <a:gd name="connsiteY0" fmla="*/ 812206 h 1050331"/>
              <a:gd name="connsiteX1" fmla="*/ 241402 w 1660627"/>
              <a:gd name="connsiteY1" fmla="*/ 2581 h 1050331"/>
              <a:gd name="connsiteX2" fmla="*/ 1660627 w 1660627"/>
              <a:gd name="connsiteY2" fmla="*/ 1050331 h 1050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0627" h="1050331">
                <a:moveTo>
                  <a:pt x="12802" y="812206"/>
                </a:moveTo>
                <a:cubicBezTo>
                  <a:pt x="-10217" y="387549"/>
                  <a:pt x="-33236" y="-37107"/>
                  <a:pt x="241402" y="2581"/>
                </a:cubicBezTo>
                <a:cubicBezTo>
                  <a:pt x="516040" y="42268"/>
                  <a:pt x="1070077" y="943969"/>
                  <a:pt x="1660627" y="1050331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B8AE4838-7D1C-4547-8D57-775B2CD5D24D}"/>
              </a:ext>
            </a:extLst>
          </p:cNvPr>
          <p:cNvGrpSpPr/>
          <p:nvPr/>
        </p:nvGrpSpPr>
        <p:grpSpPr>
          <a:xfrm>
            <a:off x="977208" y="3364984"/>
            <a:ext cx="7154761" cy="1928535"/>
            <a:chOff x="977208" y="3364984"/>
            <a:chExt cx="7154761" cy="1928535"/>
          </a:xfrm>
        </p:grpSpPr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6076C463-B915-44A8-80DA-FF53B7D1A6EE}"/>
                </a:ext>
              </a:extLst>
            </p:cNvPr>
            <p:cNvSpPr/>
            <p:nvPr/>
          </p:nvSpPr>
          <p:spPr>
            <a:xfrm>
              <a:off x="977208" y="3364984"/>
              <a:ext cx="2070793" cy="290525"/>
            </a:xfrm>
            <a:custGeom>
              <a:avLst/>
              <a:gdLst>
                <a:gd name="connsiteX0" fmla="*/ 7940 w 1898653"/>
                <a:gd name="connsiteY0" fmla="*/ 247662 h 297855"/>
                <a:gd name="connsiteX1" fmla="*/ 84140 w 1898653"/>
                <a:gd name="connsiteY1" fmla="*/ 35730 h 297855"/>
                <a:gd name="connsiteX2" fmla="*/ 610396 w 1898653"/>
                <a:gd name="connsiteY2" fmla="*/ 26205 h 297855"/>
                <a:gd name="connsiteX3" fmla="*/ 1110459 w 1898653"/>
                <a:gd name="connsiteY3" fmla="*/ 297668 h 297855"/>
                <a:gd name="connsiteX4" fmla="*/ 1898653 w 1898653"/>
                <a:gd name="connsiteY4" fmla="*/ 83355 h 297855"/>
                <a:gd name="connsiteX0" fmla="*/ 7940 w 2055815"/>
                <a:gd name="connsiteY0" fmla="*/ 247662 h 298089"/>
                <a:gd name="connsiteX1" fmla="*/ 84140 w 2055815"/>
                <a:gd name="connsiteY1" fmla="*/ 35730 h 298089"/>
                <a:gd name="connsiteX2" fmla="*/ 610396 w 2055815"/>
                <a:gd name="connsiteY2" fmla="*/ 26205 h 298089"/>
                <a:gd name="connsiteX3" fmla="*/ 1110459 w 2055815"/>
                <a:gd name="connsiteY3" fmla="*/ 297668 h 298089"/>
                <a:gd name="connsiteX4" fmla="*/ 2055815 w 2055815"/>
                <a:gd name="connsiteY4" fmla="*/ 109549 h 298089"/>
                <a:gd name="connsiteX0" fmla="*/ 8470 w 2056345"/>
                <a:gd name="connsiteY0" fmla="*/ 240229 h 290547"/>
                <a:gd name="connsiteX1" fmla="*/ 84670 w 2056345"/>
                <a:gd name="connsiteY1" fmla="*/ 28297 h 290547"/>
                <a:gd name="connsiteX2" fmla="*/ 625213 w 2056345"/>
                <a:gd name="connsiteY2" fmla="*/ 30678 h 290547"/>
                <a:gd name="connsiteX3" fmla="*/ 1110989 w 2056345"/>
                <a:gd name="connsiteY3" fmla="*/ 290235 h 290547"/>
                <a:gd name="connsiteX4" fmla="*/ 2056345 w 2056345"/>
                <a:gd name="connsiteY4" fmla="*/ 102116 h 290547"/>
                <a:gd name="connsiteX0" fmla="*/ 3868 w 2051743"/>
                <a:gd name="connsiteY0" fmla="*/ 240229 h 290547"/>
                <a:gd name="connsiteX1" fmla="*/ 106262 w 2051743"/>
                <a:gd name="connsiteY1" fmla="*/ 28297 h 290547"/>
                <a:gd name="connsiteX2" fmla="*/ 620611 w 2051743"/>
                <a:gd name="connsiteY2" fmla="*/ 30678 h 290547"/>
                <a:gd name="connsiteX3" fmla="*/ 1106387 w 2051743"/>
                <a:gd name="connsiteY3" fmla="*/ 290235 h 290547"/>
                <a:gd name="connsiteX4" fmla="*/ 2051743 w 2051743"/>
                <a:gd name="connsiteY4" fmla="*/ 102116 h 290547"/>
                <a:gd name="connsiteX0" fmla="*/ 3868 w 2068412"/>
                <a:gd name="connsiteY0" fmla="*/ 240229 h 290671"/>
                <a:gd name="connsiteX1" fmla="*/ 106262 w 2068412"/>
                <a:gd name="connsiteY1" fmla="*/ 28297 h 290671"/>
                <a:gd name="connsiteX2" fmla="*/ 620611 w 2068412"/>
                <a:gd name="connsiteY2" fmla="*/ 30678 h 290671"/>
                <a:gd name="connsiteX3" fmla="*/ 1106387 w 2068412"/>
                <a:gd name="connsiteY3" fmla="*/ 290235 h 290671"/>
                <a:gd name="connsiteX4" fmla="*/ 2068412 w 2068412"/>
                <a:gd name="connsiteY4" fmla="*/ 114022 h 290671"/>
                <a:gd name="connsiteX0" fmla="*/ 3868 w 2070793"/>
                <a:gd name="connsiteY0" fmla="*/ 240229 h 290525"/>
                <a:gd name="connsiteX1" fmla="*/ 106262 w 2070793"/>
                <a:gd name="connsiteY1" fmla="*/ 28297 h 290525"/>
                <a:gd name="connsiteX2" fmla="*/ 620611 w 2070793"/>
                <a:gd name="connsiteY2" fmla="*/ 30678 h 290525"/>
                <a:gd name="connsiteX3" fmla="*/ 1106387 w 2070793"/>
                <a:gd name="connsiteY3" fmla="*/ 290235 h 290525"/>
                <a:gd name="connsiteX4" fmla="*/ 2070793 w 2070793"/>
                <a:gd name="connsiteY4" fmla="*/ 99734 h 2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0793" h="290525">
                  <a:moveTo>
                    <a:pt x="3868" y="240229"/>
                  </a:moveTo>
                  <a:cubicBezTo>
                    <a:pt x="-8237" y="152718"/>
                    <a:pt x="3471" y="63222"/>
                    <a:pt x="106262" y="28297"/>
                  </a:cubicBezTo>
                  <a:cubicBezTo>
                    <a:pt x="209053" y="-6628"/>
                    <a:pt x="453924" y="-12978"/>
                    <a:pt x="620611" y="30678"/>
                  </a:cubicBezTo>
                  <a:cubicBezTo>
                    <a:pt x="787298" y="74334"/>
                    <a:pt x="864690" y="278726"/>
                    <a:pt x="1106387" y="290235"/>
                  </a:cubicBezTo>
                  <a:cubicBezTo>
                    <a:pt x="1348084" y="301744"/>
                    <a:pt x="1926727" y="-33219"/>
                    <a:pt x="2070793" y="99734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67DB0046-9314-4183-ABF1-CAEB3390938A}"/>
                </a:ext>
              </a:extLst>
            </p:cNvPr>
            <p:cNvSpPr/>
            <p:nvPr/>
          </p:nvSpPr>
          <p:spPr>
            <a:xfrm>
              <a:off x="3579019" y="3736181"/>
              <a:ext cx="854869" cy="37434"/>
            </a:xfrm>
            <a:custGeom>
              <a:avLst/>
              <a:gdLst>
                <a:gd name="connsiteX0" fmla="*/ 0 w 854869"/>
                <a:gd name="connsiteY0" fmla="*/ 0 h 37434"/>
                <a:gd name="connsiteX1" fmla="*/ 216694 w 854869"/>
                <a:gd name="connsiteY1" fmla="*/ 33338 h 37434"/>
                <a:gd name="connsiteX2" fmla="*/ 854869 w 854869"/>
                <a:gd name="connsiteY2" fmla="*/ 35719 h 37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4869" h="37434">
                  <a:moveTo>
                    <a:pt x="0" y="0"/>
                  </a:moveTo>
                  <a:cubicBezTo>
                    <a:pt x="37108" y="13692"/>
                    <a:pt x="74216" y="27385"/>
                    <a:pt x="216694" y="33338"/>
                  </a:cubicBezTo>
                  <a:cubicBezTo>
                    <a:pt x="359172" y="39291"/>
                    <a:pt x="607020" y="37505"/>
                    <a:pt x="854869" y="35719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6F151597-5D18-4037-8BEF-E4C7EEEECAFB}"/>
                </a:ext>
              </a:extLst>
            </p:cNvPr>
            <p:cNvSpPr/>
            <p:nvPr/>
          </p:nvSpPr>
          <p:spPr>
            <a:xfrm>
              <a:off x="4431506" y="3716053"/>
              <a:ext cx="2471739" cy="1391729"/>
            </a:xfrm>
            <a:custGeom>
              <a:avLst/>
              <a:gdLst>
                <a:gd name="connsiteX0" fmla="*/ 0 w 2393157"/>
                <a:gd name="connsiteY0" fmla="*/ 62136 h 1359917"/>
                <a:gd name="connsiteX1" fmla="*/ 404813 w 2393157"/>
                <a:gd name="connsiteY1" fmla="*/ 16892 h 1359917"/>
                <a:gd name="connsiteX2" fmla="*/ 781050 w 2393157"/>
                <a:gd name="connsiteY2" fmla="*/ 59755 h 1359917"/>
                <a:gd name="connsiteX3" fmla="*/ 1240632 w 2393157"/>
                <a:gd name="connsiteY3" fmla="*/ 223 h 1359917"/>
                <a:gd name="connsiteX4" fmla="*/ 1495425 w 2393157"/>
                <a:gd name="connsiteY4" fmla="*/ 85948 h 1359917"/>
                <a:gd name="connsiteX5" fmla="*/ 1769269 w 2393157"/>
                <a:gd name="connsiteY5" fmla="*/ 274067 h 1359917"/>
                <a:gd name="connsiteX6" fmla="*/ 1933575 w 2393157"/>
                <a:gd name="connsiteY6" fmla="*/ 600298 h 1359917"/>
                <a:gd name="connsiteX7" fmla="*/ 2043113 w 2393157"/>
                <a:gd name="connsiteY7" fmla="*/ 1005111 h 1359917"/>
                <a:gd name="connsiteX8" fmla="*/ 2138363 w 2393157"/>
                <a:gd name="connsiteY8" fmla="*/ 1167036 h 1359917"/>
                <a:gd name="connsiteX9" fmla="*/ 2290763 w 2393157"/>
                <a:gd name="connsiteY9" fmla="*/ 1314673 h 1359917"/>
                <a:gd name="connsiteX10" fmla="*/ 2393157 w 2393157"/>
                <a:gd name="connsiteY10" fmla="*/ 1359917 h 1359917"/>
                <a:gd name="connsiteX0" fmla="*/ 0 w 2393157"/>
                <a:gd name="connsiteY0" fmla="*/ 61932 h 1359713"/>
                <a:gd name="connsiteX1" fmla="*/ 404813 w 2393157"/>
                <a:gd name="connsiteY1" fmla="*/ 16688 h 1359713"/>
                <a:gd name="connsiteX2" fmla="*/ 781050 w 2393157"/>
                <a:gd name="connsiteY2" fmla="*/ 59551 h 1359713"/>
                <a:gd name="connsiteX3" fmla="*/ 1240632 w 2393157"/>
                <a:gd name="connsiteY3" fmla="*/ 19 h 1359713"/>
                <a:gd name="connsiteX4" fmla="*/ 1502568 w 2393157"/>
                <a:gd name="connsiteY4" fmla="*/ 66694 h 1359713"/>
                <a:gd name="connsiteX5" fmla="*/ 1769269 w 2393157"/>
                <a:gd name="connsiteY5" fmla="*/ 273863 h 1359713"/>
                <a:gd name="connsiteX6" fmla="*/ 1933575 w 2393157"/>
                <a:gd name="connsiteY6" fmla="*/ 600094 h 1359713"/>
                <a:gd name="connsiteX7" fmla="*/ 2043113 w 2393157"/>
                <a:gd name="connsiteY7" fmla="*/ 1004907 h 1359713"/>
                <a:gd name="connsiteX8" fmla="*/ 2138363 w 2393157"/>
                <a:gd name="connsiteY8" fmla="*/ 1166832 h 1359713"/>
                <a:gd name="connsiteX9" fmla="*/ 2290763 w 2393157"/>
                <a:gd name="connsiteY9" fmla="*/ 1314469 h 1359713"/>
                <a:gd name="connsiteX10" fmla="*/ 2393157 w 2393157"/>
                <a:gd name="connsiteY10" fmla="*/ 1359713 h 1359713"/>
                <a:gd name="connsiteX0" fmla="*/ 0 w 2393157"/>
                <a:gd name="connsiteY0" fmla="*/ 62991 h 1360772"/>
                <a:gd name="connsiteX1" fmla="*/ 404813 w 2393157"/>
                <a:gd name="connsiteY1" fmla="*/ 17747 h 1360772"/>
                <a:gd name="connsiteX2" fmla="*/ 781050 w 2393157"/>
                <a:gd name="connsiteY2" fmla="*/ 60610 h 1360772"/>
                <a:gd name="connsiteX3" fmla="*/ 1240632 w 2393157"/>
                <a:gd name="connsiteY3" fmla="*/ 1078 h 1360772"/>
                <a:gd name="connsiteX4" fmla="*/ 1566862 w 2393157"/>
                <a:gd name="connsiteY4" fmla="*/ 122521 h 1360772"/>
                <a:gd name="connsiteX5" fmla="*/ 1769269 w 2393157"/>
                <a:gd name="connsiteY5" fmla="*/ 274922 h 1360772"/>
                <a:gd name="connsiteX6" fmla="*/ 1933575 w 2393157"/>
                <a:gd name="connsiteY6" fmla="*/ 601153 h 1360772"/>
                <a:gd name="connsiteX7" fmla="*/ 2043113 w 2393157"/>
                <a:gd name="connsiteY7" fmla="*/ 1005966 h 1360772"/>
                <a:gd name="connsiteX8" fmla="*/ 2138363 w 2393157"/>
                <a:gd name="connsiteY8" fmla="*/ 1167891 h 1360772"/>
                <a:gd name="connsiteX9" fmla="*/ 2290763 w 2393157"/>
                <a:gd name="connsiteY9" fmla="*/ 1315528 h 1360772"/>
                <a:gd name="connsiteX10" fmla="*/ 2393157 w 2393157"/>
                <a:gd name="connsiteY10" fmla="*/ 1360772 h 1360772"/>
                <a:gd name="connsiteX0" fmla="*/ 0 w 2393157"/>
                <a:gd name="connsiteY0" fmla="*/ 62991 h 1360772"/>
                <a:gd name="connsiteX1" fmla="*/ 404813 w 2393157"/>
                <a:gd name="connsiteY1" fmla="*/ 17747 h 1360772"/>
                <a:gd name="connsiteX2" fmla="*/ 781050 w 2393157"/>
                <a:gd name="connsiteY2" fmla="*/ 60610 h 1360772"/>
                <a:gd name="connsiteX3" fmla="*/ 1240632 w 2393157"/>
                <a:gd name="connsiteY3" fmla="*/ 1078 h 1360772"/>
                <a:gd name="connsiteX4" fmla="*/ 1566862 w 2393157"/>
                <a:gd name="connsiteY4" fmla="*/ 122521 h 1360772"/>
                <a:gd name="connsiteX5" fmla="*/ 1788319 w 2393157"/>
                <a:gd name="connsiteY5" fmla="*/ 341597 h 1360772"/>
                <a:gd name="connsiteX6" fmla="*/ 1933575 w 2393157"/>
                <a:gd name="connsiteY6" fmla="*/ 601153 h 1360772"/>
                <a:gd name="connsiteX7" fmla="*/ 2043113 w 2393157"/>
                <a:gd name="connsiteY7" fmla="*/ 1005966 h 1360772"/>
                <a:gd name="connsiteX8" fmla="*/ 2138363 w 2393157"/>
                <a:gd name="connsiteY8" fmla="*/ 1167891 h 1360772"/>
                <a:gd name="connsiteX9" fmla="*/ 2290763 w 2393157"/>
                <a:gd name="connsiteY9" fmla="*/ 1315528 h 1360772"/>
                <a:gd name="connsiteX10" fmla="*/ 2393157 w 2393157"/>
                <a:gd name="connsiteY10" fmla="*/ 1360772 h 1360772"/>
                <a:gd name="connsiteX0" fmla="*/ 0 w 2393157"/>
                <a:gd name="connsiteY0" fmla="*/ 62991 h 1375060"/>
                <a:gd name="connsiteX1" fmla="*/ 404813 w 2393157"/>
                <a:gd name="connsiteY1" fmla="*/ 17747 h 1375060"/>
                <a:gd name="connsiteX2" fmla="*/ 781050 w 2393157"/>
                <a:gd name="connsiteY2" fmla="*/ 60610 h 1375060"/>
                <a:gd name="connsiteX3" fmla="*/ 1240632 w 2393157"/>
                <a:gd name="connsiteY3" fmla="*/ 1078 h 1375060"/>
                <a:gd name="connsiteX4" fmla="*/ 1566862 w 2393157"/>
                <a:gd name="connsiteY4" fmla="*/ 122521 h 1375060"/>
                <a:gd name="connsiteX5" fmla="*/ 1788319 w 2393157"/>
                <a:gd name="connsiteY5" fmla="*/ 341597 h 1375060"/>
                <a:gd name="connsiteX6" fmla="*/ 1933575 w 2393157"/>
                <a:gd name="connsiteY6" fmla="*/ 601153 h 1375060"/>
                <a:gd name="connsiteX7" fmla="*/ 2043113 w 2393157"/>
                <a:gd name="connsiteY7" fmla="*/ 1005966 h 1375060"/>
                <a:gd name="connsiteX8" fmla="*/ 2138363 w 2393157"/>
                <a:gd name="connsiteY8" fmla="*/ 1167891 h 1375060"/>
                <a:gd name="connsiteX9" fmla="*/ 2290763 w 2393157"/>
                <a:gd name="connsiteY9" fmla="*/ 1315528 h 1375060"/>
                <a:gd name="connsiteX10" fmla="*/ 2393157 w 2393157"/>
                <a:gd name="connsiteY10" fmla="*/ 1375060 h 1375060"/>
                <a:gd name="connsiteX0" fmla="*/ 0 w 2393157"/>
                <a:gd name="connsiteY0" fmla="*/ 62991 h 1375060"/>
                <a:gd name="connsiteX1" fmla="*/ 404813 w 2393157"/>
                <a:gd name="connsiteY1" fmla="*/ 17747 h 1375060"/>
                <a:gd name="connsiteX2" fmla="*/ 781050 w 2393157"/>
                <a:gd name="connsiteY2" fmla="*/ 60610 h 1375060"/>
                <a:gd name="connsiteX3" fmla="*/ 1240632 w 2393157"/>
                <a:gd name="connsiteY3" fmla="*/ 1078 h 1375060"/>
                <a:gd name="connsiteX4" fmla="*/ 1566862 w 2393157"/>
                <a:gd name="connsiteY4" fmla="*/ 122521 h 1375060"/>
                <a:gd name="connsiteX5" fmla="*/ 1788319 w 2393157"/>
                <a:gd name="connsiteY5" fmla="*/ 341597 h 1375060"/>
                <a:gd name="connsiteX6" fmla="*/ 1933575 w 2393157"/>
                <a:gd name="connsiteY6" fmla="*/ 601153 h 1375060"/>
                <a:gd name="connsiteX7" fmla="*/ 2043113 w 2393157"/>
                <a:gd name="connsiteY7" fmla="*/ 1005966 h 1375060"/>
                <a:gd name="connsiteX8" fmla="*/ 2124075 w 2393157"/>
                <a:gd name="connsiteY8" fmla="*/ 1167891 h 1375060"/>
                <a:gd name="connsiteX9" fmla="*/ 2290763 w 2393157"/>
                <a:gd name="connsiteY9" fmla="*/ 1315528 h 1375060"/>
                <a:gd name="connsiteX10" fmla="*/ 2393157 w 2393157"/>
                <a:gd name="connsiteY10" fmla="*/ 1375060 h 1375060"/>
                <a:gd name="connsiteX0" fmla="*/ 0 w 2393157"/>
                <a:gd name="connsiteY0" fmla="*/ 62991 h 1375060"/>
                <a:gd name="connsiteX1" fmla="*/ 404813 w 2393157"/>
                <a:gd name="connsiteY1" fmla="*/ 17747 h 1375060"/>
                <a:gd name="connsiteX2" fmla="*/ 781050 w 2393157"/>
                <a:gd name="connsiteY2" fmla="*/ 60610 h 1375060"/>
                <a:gd name="connsiteX3" fmla="*/ 1240632 w 2393157"/>
                <a:gd name="connsiteY3" fmla="*/ 1078 h 1375060"/>
                <a:gd name="connsiteX4" fmla="*/ 1566862 w 2393157"/>
                <a:gd name="connsiteY4" fmla="*/ 122521 h 1375060"/>
                <a:gd name="connsiteX5" fmla="*/ 1788319 w 2393157"/>
                <a:gd name="connsiteY5" fmla="*/ 341597 h 1375060"/>
                <a:gd name="connsiteX6" fmla="*/ 1933575 w 2393157"/>
                <a:gd name="connsiteY6" fmla="*/ 601153 h 1375060"/>
                <a:gd name="connsiteX7" fmla="*/ 2059782 w 2393157"/>
                <a:gd name="connsiteY7" fmla="*/ 1005966 h 1375060"/>
                <a:gd name="connsiteX8" fmla="*/ 2124075 w 2393157"/>
                <a:gd name="connsiteY8" fmla="*/ 1167891 h 1375060"/>
                <a:gd name="connsiteX9" fmla="*/ 2290763 w 2393157"/>
                <a:gd name="connsiteY9" fmla="*/ 1315528 h 1375060"/>
                <a:gd name="connsiteX10" fmla="*/ 2393157 w 2393157"/>
                <a:gd name="connsiteY10" fmla="*/ 1375060 h 1375060"/>
                <a:gd name="connsiteX0" fmla="*/ 0 w 2393157"/>
                <a:gd name="connsiteY0" fmla="*/ 62991 h 1375060"/>
                <a:gd name="connsiteX1" fmla="*/ 404813 w 2393157"/>
                <a:gd name="connsiteY1" fmla="*/ 17747 h 1375060"/>
                <a:gd name="connsiteX2" fmla="*/ 781050 w 2393157"/>
                <a:gd name="connsiteY2" fmla="*/ 60610 h 1375060"/>
                <a:gd name="connsiteX3" fmla="*/ 1240632 w 2393157"/>
                <a:gd name="connsiteY3" fmla="*/ 1078 h 1375060"/>
                <a:gd name="connsiteX4" fmla="*/ 1566862 w 2393157"/>
                <a:gd name="connsiteY4" fmla="*/ 122521 h 1375060"/>
                <a:gd name="connsiteX5" fmla="*/ 1788319 w 2393157"/>
                <a:gd name="connsiteY5" fmla="*/ 341597 h 1375060"/>
                <a:gd name="connsiteX6" fmla="*/ 1933575 w 2393157"/>
                <a:gd name="connsiteY6" fmla="*/ 601153 h 1375060"/>
                <a:gd name="connsiteX7" fmla="*/ 2059782 w 2393157"/>
                <a:gd name="connsiteY7" fmla="*/ 1005966 h 1375060"/>
                <a:gd name="connsiteX8" fmla="*/ 2140744 w 2393157"/>
                <a:gd name="connsiteY8" fmla="*/ 1167891 h 1375060"/>
                <a:gd name="connsiteX9" fmla="*/ 2290763 w 2393157"/>
                <a:gd name="connsiteY9" fmla="*/ 1315528 h 1375060"/>
                <a:gd name="connsiteX10" fmla="*/ 2393157 w 2393157"/>
                <a:gd name="connsiteY10" fmla="*/ 1375060 h 1375060"/>
                <a:gd name="connsiteX0" fmla="*/ 0 w 2393157"/>
                <a:gd name="connsiteY0" fmla="*/ 62991 h 1375060"/>
                <a:gd name="connsiteX1" fmla="*/ 404813 w 2393157"/>
                <a:gd name="connsiteY1" fmla="*/ 17747 h 1375060"/>
                <a:gd name="connsiteX2" fmla="*/ 781050 w 2393157"/>
                <a:gd name="connsiteY2" fmla="*/ 60610 h 1375060"/>
                <a:gd name="connsiteX3" fmla="*/ 1240632 w 2393157"/>
                <a:gd name="connsiteY3" fmla="*/ 1078 h 1375060"/>
                <a:gd name="connsiteX4" fmla="*/ 1566862 w 2393157"/>
                <a:gd name="connsiteY4" fmla="*/ 122521 h 1375060"/>
                <a:gd name="connsiteX5" fmla="*/ 1788319 w 2393157"/>
                <a:gd name="connsiteY5" fmla="*/ 341597 h 1375060"/>
                <a:gd name="connsiteX6" fmla="*/ 1933575 w 2393157"/>
                <a:gd name="connsiteY6" fmla="*/ 601153 h 1375060"/>
                <a:gd name="connsiteX7" fmla="*/ 2059782 w 2393157"/>
                <a:gd name="connsiteY7" fmla="*/ 1005966 h 1375060"/>
                <a:gd name="connsiteX8" fmla="*/ 2140744 w 2393157"/>
                <a:gd name="connsiteY8" fmla="*/ 1167891 h 1375060"/>
                <a:gd name="connsiteX9" fmla="*/ 2297907 w 2393157"/>
                <a:gd name="connsiteY9" fmla="*/ 1313146 h 1375060"/>
                <a:gd name="connsiteX10" fmla="*/ 2393157 w 2393157"/>
                <a:gd name="connsiteY10" fmla="*/ 1375060 h 1375060"/>
                <a:gd name="connsiteX0" fmla="*/ 0 w 2471739"/>
                <a:gd name="connsiteY0" fmla="*/ 62991 h 1391729"/>
                <a:gd name="connsiteX1" fmla="*/ 404813 w 2471739"/>
                <a:gd name="connsiteY1" fmla="*/ 17747 h 1391729"/>
                <a:gd name="connsiteX2" fmla="*/ 781050 w 2471739"/>
                <a:gd name="connsiteY2" fmla="*/ 60610 h 1391729"/>
                <a:gd name="connsiteX3" fmla="*/ 1240632 w 2471739"/>
                <a:gd name="connsiteY3" fmla="*/ 1078 h 1391729"/>
                <a:gd name="connsiteX4" fmla="*/ 1566862 w 2471739"/>
                <a:gd name="connsiteY4" fmla="*/ 122521 h 1391729"/>
                <a:gd name="connsiteX5" fmla="*/ 1788319 w 2471739"/>
                <a:gd name="connsiteY5" fmla="*/ 341597 h 1391729"/>
                <a:gd name="connsiteX6" fmla="*/ 1933575 w 2471739"/>
                <a:gd name="connsiteY6" fmla="*/ 601153 h 1391729"/>
                <a:gd name="connsiteX7" fmla="*/ 2059782 w 2471739"/>
                <a:gd name="connsiteY7" fmla="*/ 1005966 h 1391729"/>
                <a:gd name="connsiteX8" fmla="*/ 2140744 w 2471739"/>
                <a:gd name="connsiteY8" fmla="*/ 1167891 h 1391729"/>
                <a:gd name="connsiteX9" fmla="*/ 2297907 w 2471739"/>
                <a:gd name="connsiteY9" fmla="*/ 1313146 h 1391729"/>
                <a:gd name="connsiteX10" fmla="*/ 2471739 w 2471739"/>
                <a:gd name="connsiteY10" fmla="*/ 1391729 h 139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1739" h="1391729">
                  <a:moveTo>
                    <a:pt x="0" y="62991"/>
                  </a:moveTo>
                  <a:cubicBezTo>
                    <a:pt x="137319" y="40567"/>
                    <a:pt x="274638" y="18144"/>
                    <a:pt x="404813" y="17747"/>
                  </a:cubicBezTo>
                  <a:cubicBezTo>
                    <a:pt x="534988" y="17350"/>
                    <a:pt x="641747" y="63388"/>
                    <a:pt x="781050" y="60610"/>
                  </a:cubicBezTo>
                  <a:cubicBezTo>
                    <a:pt x="920353" y="57832"/>
                    <a:pt x="1109663" y="-9240"/>
                    <a:pt x="1240632" y="1078"/>
                  </a:cubicBezTo>
                  <a:cubicBezTo>
                    <a:pt x="1371601" y="11396"/>
                    <a:pt x="1475581" y="65768"/>
                    <a:pt x="1566862" y="122521"/>
                  </a:cubicBezTo>
                  <a:cubicBezTo>
                    <a:pt x="1658143" y="179274"/>
                    <a:pt x="1727200" y="261825"/>
                    <a:pt x="1788319" y="341597"/>
                  </a:cubicBezTo>
                  <a:cubicBezTo>
                    <a:pt x="1849438" y="421369"/>
                    <a:pt x="1888331" y="490425"/>
                    <a:pt x="1933575" y="601153"/>
                  </a:cubicBezTo>
                  <a:cubicBezTo>
                    <a:pt x="1978819" y="711881"/>
                    <a:pt x="2025254" y="911510"/>
                    <a:pt x="2059782" y="1005966"/>
                  </a:cubicBezTo>
                  <a:cubicBezTo>
                    <a:pt x="2094310" y="1100422"/>
                    <a:pt x="2101057" y="1116694"/>
                    <a:pt x="2140744" y="1167891"/>
                  </a:cubicBezTo>
                  <a:cubicBezTo>
                    <a:pt x="2180432" y="1219088"/>
                    <a:pt x="2242741" y="1275840"/>
                    <a:pt x="2297907" y="1313146"/>
                  </a:cubicBezTo>
                  <a:cubicBezTo>
                    <a:pt x="2353073" y="1350452"/>
                    <a:pt x="2441775" y="1385180"/>
                    <a:pt x="2471739" y="1391729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4865977E-4C21-43DA-898C-547E342469A7}"/>
                </a:ext>
              </a:extLst>
            </p:cNvPr>
            <p:cNvSpPr/>
            <p:nvPr/>
          </p:nvSpPr>
          <p:spPr>
            <a:xfrm>
              <a:off x="6900863" y="5107781"/>
              <a:ext cx="1231106" cy="185738"/>
            </a:xfrm>
            <a:custGeom>
              <a:avLst/>
              <a:gdLst>
                <a:gd name="connsiteX0" fmla="*/ 0 w 1231106"/>
                <a:gd name="connsiteY0" fmla="*/ 0 h 185738"/>
                <a:gd name="connsiteX1" fmla="*/ 1231106 w 1231106"/>
                <a:gd name="connsiteY1" fmla="*/ 185738 h 185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31106" h="185738">
                  <a:moveTo>
                    <a:pt x="0" y="0"/>
                  </a:moveTo>
                  <a:lnTo>
                    <a:pt x="1231106" y="185738"/>
                  </a:ln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A2933A78-DFAF-4D2C-A49D-983898C1C5A1}"/>
                </a:ext>
              </a:extLst>
            </p:cNvPr>
            <p:cNvSpPr/>
            <p:nvPr/>
          </p:nvSpPr>
          <p:spPr>
            <a:xfrm>
              <a:off x="3045619" y="3464719"/>
              <a:ext cx="533400" cy="271462"/>
            </a:xfrm>
            <a:custGeom>
              <a:avLst/>
              <a:gdLst>
                <a:gd name="connsiteX0" fmla="*/ 0 w 533400"/>
                <a:gd name="connsiteY0" fmla="*/ 0 h 271462"/>
                <a:gd name="connsiteX1" fmla="*/ 533400 w 533400"/>
                <a:gd name="connsiteY1" fmla="*/ 271462 h 27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 h="271462">
                  <a:moveTo>
                    <a:pt x="0" y="0"/>
                  </a:moveTo>
                  <a:cubicBezTo>
                    <a:pt x="210145" y="99417"/>
                    <a:pt x="420291" y="198834"/>
                    <a:pt x="533400" y="271462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0EAEC7A1-443B-4028-8F9A-976A702B42FF}"/>
              </a:ext>
            </a:extLst>
          </p:cNvPr>
          <p:cNvSpPr txBox="1">
            <a:spLocks/>
          </p:cNvSpPr>
          <p:nvPr/>
        </p:nvSpPr>
        <p:spPr>
          <a:xfrm>
            <a:off x="1828800" y="-37214"/>
            <a:ext cx="5486400" cy="1138773"/>
          </a:xfrm>
          <a:prstGeom prst="rect">
            <a:avLst/>
          </a:prstGeom>
          <a:noFill/>
          <a:ln>
            <a:noFill/>
          </a:ln>
          <a:effectLst>
            <a:glow>
              <a:schemeClr val="tx2">
                <a:lumMod val="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anchorCtr="1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en-US" sz="3400" b="1" dirty="0">
                <a:ea typeface="Arial Unicode MS" panose="020B0604020202020204" pitchFamily="34" charset="-128"/>
                <a:cs typeface="Leelawadee" panose="020B0502040204020203" pitchFamily="34" charset="-34"/>
              </a:rPr>
              <a:t>East </a:t>
            </a:r>
            <a:r>
              <a:rPr lang="en-US" altLang="en-US" sz="3400" b="1" dirty="0" err="1">
                <a:ea typeface="Arial Unicode MS" panose="020B0604020202020204" pitchFamily="34" charset="-128"/>
                <a:cs typeface="Leelawadee" panose="020B0502040204020203" pitchFamily="34" charset="-34"/>
              </a:rPr>
              <a:t>Selmon</a:t>
            </a:r>
            <a:r>
              <a:rPr lang="en-US" altLang="en-US" sz="3400" b="1" dirty="0">
                <a:ea typeface="Arial Unicode MS" panose="020B0604020202020204" pitchFamily="34" charset="-128"/>
                <a:cs typeface="Leelawadee" panose="020B0502040204020203" pitchFamily="34" charset="-34"/>
              </a:rPr>
              <a:t> Expressway Capacity Project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B5C42F9-8628-4A6B-BB5C-47AAE290607B}"/>
              </a:ext>
            </a:extLst>
          </p:cNvPr>
          <p:cNvSpPr txBox="1"/>
          <p:nvPr/>
        </p:nvSpPr>
        <p:spPr>
          <a:xfrm>
            <a:off x="0" y="1447800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+mn-lt"/>
              </a:rPr>
              <a:t>Project Overview</a:t>
            </a:r>
          </a:p>
          <a:p>
            <a:pPr algn="ctr"/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200" b="1" dirty="0">
                <a:latin typeface="+mn-lt"/>
              </a:rPr>
              <a:t>Selmon Expressway from Meridian Avenue to I-75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latin typeface="+mn-lt"/>
              </a:rPr>
              <a:t>PEIR: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+mn-lt"/>
              </a:rPr>
              <a:t>PD&amp;E study will evaluate three phases: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+mn-lt"/>
              </a:rPr>
              <a:t>Phase 1 – Westbound local lanes from the I-4 Connector to I-75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+mn-lt"/>
              </a:rPr>
              <a:t>Phase 2 – Eastbound local lanes from the I-4 Connector to I-75 and the REL from west of Palm River Road to I-75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+mn-lt"/>
              </a:rPr>
              <a:t>Phase 3 – </a:t>
            </a:r>
            <a:r>
              <a:rPr lang="en-US" altLang="en-US" sz="2000" dirty="0" err="1">
                <a:latin typeface="+mn-lt"/>
              </a:rPr>
              <a:t>Brorein</a:t>
            </a:r>
            <a:r>
              <a:rPr lang="en-US" altLang="en-US" sz="2000" dirty="0">
                <a:latin typeface="+mn-lt"/>
              </a:rPr>
              <a:t> Street to the I-4 Connector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+mn-lt"/>
              </a:rPr>
              <a:t>Phase 1 and 2 will be conducted as a SEIR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+mn-lt"/>
              </a:rPr>
              <a:t>Phase 3 will be conducted as a PEIR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+mn-lt"/>
              </a:rPr>
              <a:t>No state or federal funds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+mn-lt"/>
              </a:rPr>
              <a:t>Follow procedures and requirements set forth in FDOT PD&amp;E manual</a:t>
            </a:r>
          </a:p>
          <a:p>
            <a:pPr>
              <a:defRPr/>
            </a:pPr>
            <a:endParaRPr lang="en-US" sz="2200" dirty="0"/>
          </a:p>
          <a:p>
            <a:pPr>
              <a:defRPr/>
            </a:pPr>
            <a:endParaRPr lang="en-US" altLang="en-US" sz="2200" dirty="0"/>
          </a:p>
          <a:p>
            <a:pPr>
              <a:defRPr/>
            </a:pPr>
            <a:endParaRPr lang="en-US" alt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69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raphic 133">
            <a:extLst>
              <a:ext uri="{FF2B5EF4-FFF2-40B4-BE49-F238E27FC236}">
                <a16:creationId xmlns="" xmlns:a16="http://schemas.microsoft.com/office/drawing/2014/main" id="{890191A2-2B01-4C3E-92EF-84691F4E91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400" y="2667000"/>
            <a:ext cx="1513093" cy="1513093"/>
          </a:xfrm>
          <a:prstGeom prst="rect">
            <a:avLst/>
          </a:prstGeom>
        </p:spPr>
      </p:pic>
      <p:sp>
        <p:nvSpPr>
          <p:cNvPr id="10242" name="TextBox 2">
            <a:extLst>
              <a:ext uri="{FF2B5EF4-FFF2-40B4-BE49-F238E27FC236}">
                <a16:creationId xmlns="" xmlns:a16="http://schemas.microsoft.com/office/drawing/2014/main" id="{53B3A808-FC03-4B39-BBD6-D205D9336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219200"/>
            <a:ext cx="7162800" cy="50339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altLang="en-US" sz="2200" b="1" dirty="0">
                <a:latin typeface="+mn-lt"/>
                <a:ea typeface="+mn-ea"/>
              </a:rPr>
              <a:t>Roles:</a:t>
            </a:r>
          </a:p>
          <a:p>
            <a:pPr marL="0" indent="-228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2200" dirty="0">
                <a:latin typeface="+mn-lt"/>
                <a:ea typeface="+mn-ea"/>
              </a:rPr>
              <a:t>Tampa Hillsborough Expressway Authority (THEA) – Owner/Developer/Operator</a:t>
            </a:r>
          </a:p>
          <a:p>
            <a:pPr marL="0" indent="-228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2200" dirty="0">
                <a:latin typeface="+mn-lt"/>
                <a:ea typeface="+mn-ea"/>
              </a:rPr>
              <a:t>HNTB – General Engineering Consultant for THEA</a:t>
            </a:r>
          </a:p>
          <a:p>
            <a:pPr marL="0" indent="-228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altLang="en-US" sz="2200" dirty="0">
              <a:latin typeface="+mn-lt"/>
              <a:ea typeface="+mn-ea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altLang="en-US" sz="2200" b="1" dirty="0">
                <a:latin typeface="+mn-lt"/>
                <a:ea typeface="+mn-ea"/>
              </a:rPr>
              <a:t>Project Objective:</a:t>
            </a:r>
          </a:p>
          <a:p>
            <a:pPr marL="0" indent="-228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2200" dirty="0">
                <a:latin typeface="+mn-lt"/>
                <a:ea typeface="+mn-ea"/>
              </a:rPr>
              <a:t>Evaluate capacity improvements based on traffic needs, costs, impacts</a:t>
            </a:r>
          </a:p>
          <a:p>
            <a:pPr marL="0" indent="-228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2200" dirty="0">
                <a:latin typeface="+mn-lt"/>
                <a:ea typeface="+mn-ea"/>
              </a:rPr>
              <a:t>One additional local lane westbound and eastbound, one additional lane on the REL, dynamic toll pricing, other operational and safety concerns</a:t>
            </a:r>
          </a:p>
          <a:p>
            <a:pPr marL="0" indent="-228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altLang="en-US" sz="2200" dirty="0">
              <a:latin typeface="+mn-lt"/>
              <a:ea typeface="+mn-ea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altLang="en-US" sz="2200" b="1" dirty="0">
                <a:latin typeface="+mn-lt"/>
                <a:ea typeface="+mn-ea"/>
              </a:rPr>
              <a:t>Coordination:</a:t>
            </a:r>
          </a:p>
          <a:p>
            <a:pPr marL="0" indent="-228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2200" dirty="0">
                <a:latin typeface="+mn-lt"/>
                <a:ea typeface="+mn-ea"/>
              </a:rPr>
              <a:t>THEA’s South </a:t>
            </a:r>
            <a:r>
              <a:rPr lang="en-US" altLang="en-US" sz="2200" dirty="0" err="1">
                <a:latin typeface="+mn-lt"/>
                <a:ea typeface="+mn-ea"/>
              </a:rPr>
              <a:t>Selmon</a:t>
            </a:r>
            <a:r>
              <a:rPr lang="en-US" altLang="en-US" sz="2200" dirty="0">
                <a:latin typeface="+mn-lt"/>
                <a:ea typeface="+mn-ea"/>
              </a:rPr>
              <a:t> Median Safety DB Project </a:t>
            </a:r>
          </a:p>
          <a:p>
            <a:pPr marL="0" indent="-228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2200" dirty="0">
                <a:latin typeface="+mn-lt"/>
                <a:ea typeface="+mn-ea"/>
              </a:rPr>
              <a:t>THEA’s South </a:t>
            </a:r>
            <a:r>
              <a:rPr lang="en-US" altLang="en-US" sz="2200" dirty="0" err="1">
                <a:latin typeface="+mn-lt"/>
                <a:ea typeface="+mn-ea"/>
              </a:rPr>
              <a:t>Selmon</a:t>
            </a:r>
            <a:r>
              <a:rPr lang="en-US" altLang="en-US" sz="2200" dirty="0">
                <a:latin typeface="+mn-lt"/>
                <a:ea typeface="+mn-ea"/>
              </a:rPr>
              <a:t> PD&amp;E</a:t>
            </a:r>
          </a:p>
          <a:p>
            <a:pPr marL="0" indent="-228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2200" dirty="0">
                <a:latin typeface="+mn-lt"/>
                <a:ea typeface="+mn-ea"/>
              </a:rPr>
              <a:t>THEA’s Whiting Street PD&amp;E</a:t>
            </a:r>
          </a:p>
          <a:p>
            <a:pPr marL="0" indent="-228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2200" dirty="0">
                <a:latin typeface="+mn-lt"/>
                <a:ea typeface="+mn-ea"/>
              </a:rPr>
              <a:t>East </a:t>
            </a:r>
            <a:r>
              <a:rPr lang="en-US" altLang="en-US" sz="2200" dirty="0" err="1">
                <a:latin typeface="+mn-lt"/>
                <a:ea typeface="+mn-ea"/>
              </a:rPr>
              <a:t>Selmon</a:t>
            </a:r>
            <a:r>
              <a:rPr lang="en-US" altLang="en-US" sz="2200" dirty="0">
                <a:latin typeface="+mn-lt"/>
                <a:ea typeface="+mn-ea"/>
              </a:rPr>
              <a:t> Widening Feasibility Study</a:t>
            </a:r>
          </a:p>
          <a:p>
            <a:pPr marL="0" indent="-228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altLang="en-US" sz="2200" dirty="0">
              <a:latin typeface="+mn-lt"/>
              <a:ea typeface="+mn-ea"/>
            </a:endParaRPr>
          </a:p>
          <a:p>
            <a:pPr indent="-228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altLang="en-US" sz="1400" dirty="0">
              <a:latin typeface="+mn-lt"/>
              <a:ea typeface="+mn-ea"/>
            </a:endParaRPr>
          </a:p>
          <a:p>
            <a:pPr indent="-228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altLang="en-US" sz="1400" dirty="0">
              <a:latin typeface="+mn-lt"/>
              <a:ea typeface="+mn-ea"/>
            </a:endParaRPr>
          </a:p>
          <a:p>
            <a:pPr indent="-228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altLang="en-US" sz="1400" dirty="0">
              <a:latin typeface="+mn-lt"/>
              <a:ea typeface="+mn-ea"/>
            </a:endParaRPr>
          </a:p>
          <a:p>
            <a:pPr indent="-228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altLang="en-US" sz="1400" dirty="0">
              <a:latin typeface="+mn-lt"/>
              <a:ea typeface="+mn-ea"/>
            </a:endParaRPr>
          </a:p>
          <a:p>
            <a:pPr indent="-228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altLang="en-US" sz="1400" dirty="0">
              <a:latin typeface="+mn-lt"/>
              <a:ea typeface="+mn-ea"/>
            </a:endParaRPr>
          </a:p>
          <a:p>
            <a:pPr lvl="1" indent="-228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en-US" sz="1400" dirty="0">
              <a:latin typeface="+mn-lt"/>
              <a:ea typeface="+mn-ea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EBA99E66-3202-43FD-8362-A26281BD86F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40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East </a:t>
            </a:r>
            <a:r>
              <a:rPr lang="en-US" altLang="en-US" sz="40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Selmon</a:t>
            </a:r>
            <a:r>
              <a:rPr lang="en-US" altLang="en-US" sz="40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Expressway Capacity Project</a:t>
            </a:r>
            <a:endParaRPr lang="en-US" altLang="en-US" sz="4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85500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45FF18-FCC8-41AA-9565-8BAA058E3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860"/>
            <a:ext cx="78867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Leelawadee" panose="020B0502040204020203" pitchFamily="34" charset="-34"/>
              </a:rPr>
              <a:t>East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Leelawadee" panose="020B0502040204020203" pitchFamily="34" charset="-34"/>
              </a:rPr>
              <a:t>Selmon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Leelawadee" panose="020B0502040204020203" pitchFamily="34" charset="-34"/>
              </a:rPr>
              <a:t> Expressway Capacity Project</a:t>
            </a:r>
            <a:r>
              <a:rPr lang="en-US" altLang="en-US" sz="2800" b="1" dirty="0">
                <a:ea typeface="Arial Unicode MS" panose="020B0604020202020204" pitchFamily="34" charset="-128"/>
                <a:cs typeface="Leelawadee" panose="020B0502040204020203" pitchFamily="34" charset="-34"/>
              </a:rPr>
              <a:t/>
            </a:r>
            <a:br>
              <a:rPr lang="en-US" altLang="en-US" sz="2800" b="1" dirty="0">
                <a:ea typeface="Arial Unicode MS" panose="020B0604020202020204" pitchFamily="34" charset="-128"/>
                <a:cs typeface="Leelawadee" panose="020B0502040204020203" pitchFamily="34" charset="-34"/>
              </a:rPr>
            </a:br>
            <a:endParaRPr lang="en-US" sz="28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8875D775-A573-429F-A40C-04CA18E78A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9537908"/>
              </p:ext>
            </p:extLst>
          </p:nvPr>
        </p:nvGraphicFramePr>
        <p:xfrm>
          <a:off x="152400" y="685800"/>
          <a:ext cx="8839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282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45FF18-FCC8-41AA-9565-8BAA058E3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52400"/>
            <a:ext cx="78867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Leelawadee" panose="020B0502040204020203" pitchFamily="34" charset="-34"/>
              </a:rPr>
              <a:t>East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Leelawadee" panose="020B0502040204020203" pitchFamily="34" charset="-34"/>
              </a:rPr>
              <a:t>Selmon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Leelawadee" panose="020B0502040204020203" pitchFamily="34" charset="-34"/>
              </a:rPr>
              <a:t> Expressway Capacity Project</a:t>
            </a:r>
            <a:r>
              <a:rPr lang="en-US" altLang="en-US" sz="2800" b="1" dirty="0">
                <a:ea typeface="Arial Unicode MS" panose="020B0604020202020204" pitchFamily="34" charset="-128"/>
                <a:cs typeface="Leelawadee" panose="020B0502040204020203" pitchFamily="34" charset="-34"/>
              </a:rPr>
              <a:t/>
            </a:r>
            <a:br>
              <a:rPr lang="en-US" altLang="en-US" sz="2800" b="1" dirty="0">
                <a:ea typeface="Arial Unicode MS" panose="020B0604020202020204" pitchFamily="34" charset="-128"/>
                <a:cs typeface="Leelawadee" panose="020B0502040204020203" pitchFamily="34" charset="-34"/>
              </a:rPr>
            </a:br>
            <a:endParaRPr lang="en-US" sz="28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8875D775-A573-429F-A40C-04CA18E78A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7164927"/>
              </p:ext>
            </p:extLst>
          </p:nvPr>
        </p:nvGraphicFramePr>
        <p:xfrm>
          <a:off x="133350" y="531646"/>
          <a:ext cx="88392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4443770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0C0">
            <a:alpha val="60000"/>
          </a:srgbClr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6553</TotalTime>
  <Words>842</Words>
  <Application>Microsoft Office PowerPoint</Application>
  <PresentationFormat>On-screen Show (4:3)</PresentationFormat>
  <Paragraphs>166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 Unicode MS</vt:lpstr>
      <vt:lpstr>MS PGothic</vt:lpstr>
      <vt:lpstr>Arial</vt:lpstr>
      <vt:lpstr>Calibri</vt:lpstr>
      <vt:lpstr>Leelawadee</vt:lpstr>
      <vt:lpstr>Office Theme</vt:lpstr>
      <vt:lpstr>PowerPoint Presentation</vt:lpstr>
      <vt:lpstr>East Selmon Capacity Project PD&amp;E Study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East Selmon Expressway Capacity Project </vt:lpstr>
      <vt:lpstr>East Selmon Expressway Capacity Project </vt:lpstr>
      <vt:lpstr>East Selmon Expressway Capacity Project </vt:lpstr>
      <vt:lpstr>East Selmon Expressway Capacity Project</vt:lpstr>
      <vt:lpstr>Recommended Build Phasing Phase 1 (2026)</vt:lpstr>
      <vt:lpstr>PowerPoint Presentation</vt:lpstr>
      <vt:lpstr>Recommended Build Phasing Phase 2 (2026)</vt:lpstr>
      <vt:lpstr>PowerPoint Presentation</vt:lpstr>
      <vt:lpstr>Recommended Build Phasing Phase 3 (2040)</vt:lpstr>
      <vt:lpstr>PowerPoint Presentation</vt:lpstr>
      <vt:lpstr>Schedule</vt:lpstr>
      <vt:lpstr>PowerPoint Presentation</vt:lpstr>
      <vt:lpstr>PowerPoint Presentation</vt:lpstr>
      <vt:lpstr>Project Documents </vt:lpstr>
      <vt:lpstr>PowerPoint Presentation</vt:lpstr>
      <vt:lpstr>PowerPoint Presentation</vt:lpstr>
    </vt:vector>
  </TitlesOfParts>
  <Company>sdfhsdfg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Trippe</dc:creator>
  <cp:lastModifiedBy>Man Le</cp:lastModifiedBy>
  <cp:revision>349</cp:revision>
  <cp:lastPrinted>2016-12-14T13:54:41Z</cp:lastPrinted>
  <dcterms:created xsi:type="dcterms:W3CDTF">2010-04-16T18:41:34Z</dcterms:created>
  <dcterms:modified xsi:type="dcterms:W3CDTF">2019-08-08T20:02:24Z</dcterms:modified>
</cp:coreProperties>
</file>